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5" r:id="rId2"/>
    <p:sldId id="295" r:id="rId3"/>
    <p:sldId id="258" r:id="rId4"/>
    <p:sldId id="312" r:id="rId5"/>
    <p:sldId id="323" r:id="rId6"/>
    <p:sldId id="324" r:id="rId7"/>
    <p:sldId id="299" r:id="rId8"/>
    <p:sldId id="310" r:id="rId9"/>
    <p:sldId id="319" r:id="rId10"/>
    <p:sldId id="318" r:id="rId11"/>
    <p:sldId id="311" r:id="rId12"/>
    <p:sldId id="313" r:id="rId13"/>
    <p:sldId id="314" r:id="rId14"/>
    <p:sldId id="315" r:id="rId15"/>
    <p:sldId id="316" r:id="rId16"/>
    <p:sldId id="317" r:id="rId17"/>
    <p:sldId id="300" r:id="rId18"/>
    <p:sldId id="320" r:id="rId19"/>
    <p:sldId id="303" r:id="rId20"/>
    <p:sldId id="304" r:id="rId21"/>
    <p:sldId id="305" r:id="rId22"/>
    <p:sldId id="301" r:id="rId23"/>
    <p:sldId id="307" r:id="rId24"/>
    <p:sldId id="321" r:id="rId25"/>
    <p:sldId id="308" r:id="rId26"/>
    <p:sldId id="309" r:id="rId27"/>
    <p:sldId id="302" r:id="rId28"/>
    <p:sldId id="289" r:id="rId29"/>
    <p:sldId id="261" r:id="rId3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BC0FF"/>
    <a:srgbClr val="90CBDD"/>
    <a:srgbClr val="FFFFFF"/>
    <a:srgbClr val="01B1D0"/>
    <a:srgbClr val="0286AD"/>
    <a:srgbClr val="CC9900"/>
    <a:srgbClr val="FF9900"/>
    <a:srgbClr val="996600"/>
    <a:srgbClr val="4BE3FE"/>
    <a:srgbClr val="396E9A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559" autoAdjust="0"/>
    <p:restoredTop sz="94660"/>
  </p:normalViewPr>
  <p:slideViewPr>
    <p:cSldViewPr snapToGrid="0" showGuides="1">
      <p:cViewPr varScale="1">
        <p:scale>
          <a:sx n="114" d="100"/>
          <a:sy n="114" d="100"/>
        </p:scale>
        <p:origin x="786" y="12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B428E5-4487-4DFD-8F28-9D964CD37D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84DD16E-187C-4E7E-ABBE-F6BAC9F37A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88A4909-5F9B-4C27-B710-67153ABAF4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2022-10-24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CFC0D00-E907-440E-A201-CB22D51C4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4CD4DB-7CDF-4DC5-A588-36FF3B79E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99373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966B7B-1EDC-4343-9BA3-A7E1981C8A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95A37DD-A068-47F0-B5E9-276C85D0A72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0B77AA3-0D93-4AAE-923B-6CB8DC9105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B4F825F-B1F5-43F1-867C-C0771F648D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2022-10-24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1DF479B-B03B-4053-AC71-D2F3CCE3E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E3258AE-092A-4CB5-839C-AEFEF5417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752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2D5B9B-7087-4278-8D9F-742BE7B1F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3D46886-A0A8-4BC6-BC27-C23665A860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5FFBE18-7E7B-464D-AD6B-7728D29362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2022-10-24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FB71CC-82EF-4AF7-B753-454DFD33D9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61512D-1F1E-4E61-8590-1679657EA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43167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3D78E37-5232-46D5-834E-28C0916B63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0468B19-65B1-488C-AE29-F57BCDB927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F0112E3-2C15-484C-AA1B-F968958EA1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2022-10-24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F28E4BE-748D-4FB8-BC6B-A661EC4E89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4E3EE48-1179-4BE7-B1F5-AAA66B5184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91306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C0765E-FEE5-4F3E-B758-957F9D1DD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B8203BB-146D-4B44-AA2A-D336C0BFBE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FEA8557-8690-42D1-8E15-36046512D9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2022-10-24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D162651-A169-457B-99EA-EA1182CF16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244B403-3C1C-4CE4-AA5F-DF4C2A7CB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16890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0486F1-7E70-4862-B180-2F6D6C675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6908656-EF8F-48E0-9146-072072465B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16B4667-8BEE-4EC9-BA83-01E5A6FD48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2022-10-24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F9D9826-20A3-4308-8A7E-4443ADE46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094DF9-3D1A-4060-B052-7334DBE8C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90826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522D55-7DBF-4DF1-AA0F-67C643A6A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B12F76A-C30B-4227-9FF3-E27F34C3E1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7C20396-A042-42DD-9F0A-41B357119C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C3142A1-0A63-479E-9A20-AF9E0235C1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2022-10-24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DA1015A-5E4C-48EF-B12F-BAC88CCB57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6BA470E-15C8-4466-BB2E-CE85324BD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27232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AA09FD-4F6B-48E5-BE06-783FEA30E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FAB8419-E738-4085-9DEA-BCA42D09E1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F587FC7-027E-491E-BED2-077EECD8E7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2F5D329-9162-4215-8C89-91A50AF8A2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0CA0DCA-1843-474C-A22A-E55A19E91AD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80573AA-E75C-4AEF-B12E-B708309CD3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2022-10-24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403317B-845F-46B5-AEAD-5D1A351EDF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00B0CCC-652B-4FAD-9905-871FB0B13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51348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211D18-6A50-431A-910D-D067F0BD7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FD8662F-716A-4A1D-B2EA-998F00F977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2022-10-24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1E16FA2-A4DB-4FA7-9701-60D7AF4260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FB5A49D-3517-4E67-A938-EB73ECC0C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10214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77F62E5-67D8-42BE-9DF1-88D6EFCA10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2022-10-24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D1683B0-EB4C-4A8A-96E4-0FF5D6FD7C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3859FCB-EB4F-4D28-900A-B3B9CC0A0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03855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02E3444-C2C2-4681-9513-DB0E82875E96}"/>
              </a:ext>
            </a:extLst>
          </p:cNvPr>
          <p:cNvSpPr txBox="1"/>
          <p:nvPr userDrawn="1"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77F62E5-67D8-42BE-9DF1-88D6EFCA10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2022-10-24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D1683B0-EB4C-4A8A-96E4-0FF5D6FD7C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3859FCB-EB4F-4D28-900A-B3B9CC0A0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54669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BD9945-F253-480F-B350-42D887245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EAA3872-D885-4E5E-93E0-787173DD7A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1EA71B0-39FE-4979-8EEE-D65F5EED9F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1FD771C-80C4-4A89-9DDE-75DEF39A46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2022-10-24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01BA1B2-C8F1-4247-A6DE-B7406BF012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95EDE68-03B7-446B-9B78-5F31A3A376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94959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4E0DACC-CEE6-4418-B167-457C89CF0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29CE159-3C04-447D-A17B-131FA83178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C73AF69-C0A0-4CD9-9332-EB467E43C9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1ADB4A-3A8B-4072-ACF2-B9A64CC5A17A}" type="datetimeFigureOut">
              <a:rPr lang="ko-KR" altLang="en-US" smtClean="0"/>
              <a:t>2022-10-24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7477B31-56FC-4575-A118-0FB21F2D81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87745DC-A89F-4B55-AEDC-D856DADB58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53761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hyperlink" Target="https://youtu.be/SYtpIZvGJPM" TargetMode="External"/><Relationship Id="rId3" Type="http://schemas.openxmlformats.org/officeDocument/2006/relationships/hyperlink" Target="https://pythontoomuchinformation.tistory.com/475" TargetMode="External"/><Relationship Id="rId7" Type="http://schemas.openxmlformats.org/officeDocument/2006/relationships/hyperlink" Target="https://youtu.be/xOmDB6ElgUI?t=342" TargetMode="External"/><Relationship Id="rId2" Type="http://schemas.openxmlformats.org/officeDocument/2006/relationships/hyperlink" Target="https://youtu.be/l2UkzfwD_S8" TargetMode="Externa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youtu.be/xOmDB6ElgUI?t=365" TargetMode="External"/><Relationship Id="rId11" Type="http://schemas.openxmlformats.org/officeDocument/2006/relationships/hyperlink" Target="https://from2015.tistory.com/1025" TargetMode="External"/><Relationship Id="rId5" Type="http://schemas.openxmlformats.org/officeDocument/2006/relationships/hyperlink" Target="https://youtu.be/4CLImQk6D_E" TargetMode="External"/><Relationship Id="rId10" Type="http://schemas.openxmlformats.org/officeDocument/2006/relationships/hyperlink" Target="https://youtu.be/xOmDB6ElgUI?t=325" TargetMode="External"/><Relationship Id="rId4" Type="http://schemas.openxmlformats.org/officeDocument/2006/relationships/hyperlink" Target="https://youtu.be/TLSBJOkmCp4?t=324" TargetMode="External"/><Relationship Id="rId9" Type="http://schemas.openxmlformats.org/officeDocument/2006/relationships/hyperlink" Target="https://www.wallpaperbetter.com/ko/hd-wallpaper-nwycy" TargetMode="Externa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>
                <a:lumMod val="89000"/>
              </a:schemeClr>
            </a:gs>
            <a:gs pos="23000">
              <a:schemeClr val="accent2">
                <a:lumMod val="89000"/>
              </a:schemeClr>
            </a:gs>
            <a:gs pos="69000">
              <a:schemeClr val="accent2">
                <a:lumMod val="75000"/>
              </a:schemeClr>
            </a:gs>
            <a:gs pos="97000">
              <a:schemeClr val="accent2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>
            <a:extLst>
              <a:ext uri="{FF2B5EF4-FFF2-40B4-BE49-F238E27FC236}">
                <a16:creationId xmlns:a16="http://schemas.microsoft.com/office/drawing/2014/main" id="{6A231D34-A997-4FA9-AB4B-04B0E2BA2E28}"/>
              </a:ext>
            </a:extLst>
          </p:cNvPr>
          <p:cNvSpPr/>
          <p:nvPr/>
        </p:nvSpPr>
        <p:spPr>
          <a:xfrm>
            <a:off x="3884745" y="714735"/>
            <a:ext cx="4011060" cy="4011060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F22D3392-C542-49BC-BB5B-6DE5C8EFA770}"/>
              </a:ext>
            </a:extLst>
          </p:cNvPr>
          <p:cNvSpPr/>
          <p:nvPr/>
        </p:nvSpPr>
        <p:spPr>
          <a:xfrm>
            <a:off x="4296195" y="848021"/>
            <a:ext cx="4011060" cy="4011060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01BB15-838B-44E2-82D2-653300432D78}"/>
              </a:ext>
            </a:extLst>
          </p:cNvPr>
          <p:cNvSpPr txBox="1"/>
          <p:nvPr/>
        </p:nvSpPr>
        <p:spPr>
          <a:xfrm>
            <a:off x="5481045" y="5219935"/>
            <a:ext cx="142859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kern="1800" spc="1100" dirty="0">
                <a:solidFill>
                  <a:schemeClr val="accent6"/>
                </a:solidFill>
              </a:rPr>
              <a:t>XD</a:t>
            </a:r>
            <a:endParaRPr lang="ko-KR" altLang="en-US" sz="5400" kern="1800" spc="1100" dirty="0">
              <a:solidFill>
                <a:schemeClr val="accent6"/>
              </a:solidFill>
            </a:endParaRPr>
          </a:p>
        </p:txBody>
      </p:sp>
      <p:grpSp>
        <p:nvGrpSpPr>
          <p:cNvPr id="6" name="Google Shape;295;p40">
            <a:extLst>
              <a:ext uri="{FF2B5EF4-FFF2-40B4-BE49-F238E27FC236}">
                <a16:creationId xmlns:a16="http://schemas.microsoft.com/office/drawing/2014/main" id="{789D5665-4C62-FAD5-7847-5546F71E708C}"/>
              </a:ext>
            </a:extLst>
          </p:cNvPr>
          <p:cNvGrpSpPr/>
          <p:nvPr/>
        </p:nvGrpSpPr>
        <p:grpSpPr>
          <a:xfrm>
            <a:off x="3311072" y="1894989"/>
            <a:ext cx="4850769" cy="1931633"/>
            <a:chOff x="2428325" y="238125"/>
            <a:chExt cx="4850769" cy="1931633"/>
          </a:xfrm>
        </p:grpSpPr>
        <p:sp>
          <p:nvSpPr>
            <p:cNvPr id="7" name="Google Shape;296;p40">
              <a:extLst>
                <a:ext uri="{FF2B5EF4-FFF2-40B4-BE49-F238E27FC236}">
                  <a16:creationId xmlns:a16="http://schemas.microsoft.com/office/drawing/2014/main" id="{B47FE2D5-1858-08FE-8EE4-DA0948732D97}"/>
                </a:ext>
              </a:extLst>
            </p:cNvPr>
            <p:cNvSpPr/>
            <p:nvPr/>
          </p:nvSpPr>
          <p:spPr>
            <a:xfrm>
              <a:off x="5691750" y="1211700"/>
              <a:ext cx="1587344" cy="958058"/>
            </a:xfrm>
            <a:custGeom>
              <a:avLst/>
              <a:gdLst/>
              <a:ahLst/>
              <a:cxnLst/>
              <a:rect l="l" t="t" r="r" b="b"/>
              <a:pathLst>
                <a:path w="32749" h="19766" extrusionOk="0">
                  <a:moveTo>
                    <a:pt x="6347" y="0"/>
                  </a:moveTo>
                  <a:cubicBezTo>
                    <a:pt x="5859" y="0"/>
                    <a:pt x="5318" y="318"/>
                    <a:pt x="4751" y="1189"/>
                  </a:cubicBezTo>
                  <a:cubicBezTo>
                    <a:pt x="4112" y="958"/>
                    <a:pt x="3581" y="874"/>
                    <a:pt x="3145" y="874"/>
                  </a:cubicBezTo>
                  <a:cubicBezTo>
                    <a:pt x="1968" y="874"/>
                    <a:pt x="1493" y="1491"/>
                    <a:pt x="1493" y="1491"/>
                  </a:cubicBezTo>
                  <a:cubicBezTo>
                    <a:pt x="1493" y="1491"/>
                    <a:pt x="0" y="2707"/>
                    <a:pt x="747" y="4737"/>
                  </a:cubicBezTo>
                  <a:cubicBezTo>
                    <a:pt x="1010" y="5451"/>
                    <a:pt x="1396" y="5683"/>
                    <a:pt x="1785" y="5683"/>
                  </a:cubicBezTo>
                  <a:cubicBezTo>
                    <a:pt x="2504" y="5683"/>
                    <a:pt x="3237" y="4896"/>
                    <a:pt x="3237" y="4896"/>
                  </a:cubicBezTo>
                  <a:cubicBezTo>
                    <a:pt x="3237" y="4896"/>
                    <a:pt x="3607" y="6198"/>
                    <a:pt x="5852" y="6303"/>
                  </a:cubicBezTo>
                  <a:cubicBezTo>
                    <a:pt x="6437" y="7257"/>
                    <a:pt x="7059" y="7548"/>
                    <a:pt x="7601" y="7548"/>
                  </a:cubicBezTo>
                  <a:cubicBezTo>
                    <a:pt x="8443" y="7548"/>
                    <a:pt x="9089" y="6845"/>
                    <a:pt x="9090" y="6845"/>
                  </a:cubicBezTo>
                  <a:lnTo>
                    <a:pt x="9090" y="6845"/>
                  </a:lnTo>
                  <a:cubicBezTo>
                    <a:pt x="8094" y="9662"/>
                    <a:pt x="11331" y="9910"/>
                    <a:pt x="11331" y="9910"/>
                  </a:cubicBezTo>
                  <a:cubicBezTo>
                    <a:pt x="10808" y="11279"/>
                    <a:pt x="11954" y="12169"/>
                    <a:pt x="11954" y="12169"/>
                  </a:cubicBezTo>
                  <a:cubicBezTo>
                    <a:pt x="11954" y="12169"/>
                    <a:pt x="12546" y="13947"/>
                    <a:pt x="13468" y="13947"/>
                  </a:cubicBezTo>
                  <a:cubicBezTo>
                    <a:pt x="13581" y="13947"/>
                    <a:pt x="13699" y="13921"/>
                    <a:pt x="13821" y="13861"/>
                  </a:cubicBezTo>
                  <a:cubicBezTo>
                    <a:pt x="13909" y="15304"/>
                    <a:pt x="14618" y="16411"/>
                    <a:pt x="15426" y="16411"/>
                  </a:cubicBezTo>
                  <a:cubicBezTo>
                    <a:pt x="15763" y="16411"/>
                    <a:pt x="16116" y="16219"/>
                    <a:pt x="16449" y="15780"/>
                  </a:cubicBezTo>
                  <a:cubicBezTo>
                    <a:pt x="16925" y="16459"/>
                    <a:pt x="17788" y="16656"/>
                    <a:pt x="18630" y="16656"/>
                  </a:cubicBezTo>
                  <a:cubicBezTo>
                    <a:pt x="19795" y="16656"/>
                    <a:pt x="20919" y="16278"/>
                    <a:pt x="20919" y="16278"/>
                  </a:cubicBezTo>
                  <a:cubicBezTo>
                    <a:pt x="21417" y="18395"/>
                    <a:pt x="24157" y="18894"/>
                    <a:pt x="24157" y="18894"/>
                  </a:cubicBezTo>
                  <a:cubicBezTo>
                    <a:pt x="24082" y="19493"/>
                    <a:pt x="24469" y="19765"/>
                    <a:pt x="25101" y="19765"/>
                  </a:cubicBezTo>
                  <a:cubicBezTo>
                    <a:pt x="26570" y="19765"/>
                    <a:pt x="29363" y="18293"/>
                    <a:pt x="30756" y="16029"/>
                  </a:cubicBezTo>
                  <a:cubicBezTo>
                    <a:pt x="32749" y="12792"/>
                    <a:pt x="29511" y="11048"/>
                    <a:pt x="29511" y="11048"/>
                  </a:cubicBezTo>
                  <a:cubicBezTo>
                    <a:pt x="29511" y="11048"/>
                    <a:pt x="28899" y="11311"/>
                    <a:pt x="28111" y="11311"/>
                  </a:cubicBezTo>
                  <a:cubicBezTo>
                    <a:pt x="27271" y="11311"/>
                    <a:pt x="26233" y="11012"/>
                    <a:pt x="25526" y="9779"/>
                  </a:cubicBezTo>
                  <a:cubicBezTo>
                    <a:pt x="24072" y="7063"/>
                    <a:pt x="22426" y="6461"/>
                    <a:pt x="21250" y="6461"/>
                  </a:cubicBezTo>
                  <a:cubicBezTo>
                    <a:pt x="20312" y="6461"/>
                    <a:pt x="19674" y="6845"/>
                    <a:pt x="19674" y="6845"/>
                  </a:cubicBezTo>
                  <a:cubicBezTo>
                    <a:pt x="19344" y="5381"/>
                    <a:pt x="18583" y="4972"/>
                    <a:pt x="17836" y="4972"/>
                  </a:cubicBezTo>
                  <a:cubicBezTo>
                    <a:pt x="16892" y="4972"/>
                    <a:pt x="15970" y="5625"/>
                    <a:pt x="15970" y="5625"/>
                  </a:cubicBezTo>
                  <a:cubicBezTo>
                    <a:pt x="16412" y="4056"/>
                    <a:pt x="15337" y="3131"/>
                    <a:pt x="13985" y="3131"/>
                  </a:cubicBezTo>
                  <a:cubicBezTo>
                    <a:pt x="13531" y="3131"/>
                    <a:pt x="13046" y="3235"/>
                    <a:pt x="12576" y="3454"/>
                  </a:cubicBezTo>
                  <a:cubicBezTo>
                    <a:pt x="11732" y="2273"/>
                    <a:pt x="10771" y="1969"/>
                    <a:pt x="10004" y="1969"/>
                  </a:cubicBezTo>
                  <a:cubicBezTo>
                    <a:pt x="9187" y="1969"/>
                    <a:pt x="8591" y="2314"/>
                    <a:pt x="8591" y="2314"/>
                  </a:cubicBezTo>
                  <a:cubicBezTo>
                    <a:pt x="8591" y="2314"/>
                    <a:pt x="7663" y="0"/>
                    <a:pt x="634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97;p40">
              <a:extLst>
                <a:ext uri="{FF2B5EF4-FFF2-40B4-BE49-F238E27FC236}">
                  <a16:creationId xmlns:a16="http://schemas.microsoft.com/office/drawing/2014/main" id="{5856E621-23FC-D0E6-7E59-638870366E7B}"/>
                </a:ext>
              </a:extLst>
            </p:cNvPr>
            <p:cNvSpPr/>
            <p:nvPr/>
          </p:nvSpPr>
          <p:spPr>
            <a:xfrm>
              <a:off x="4852250" y="1108375"/>
              <a:ext cx="822500" cy="225750"/>
            </a:xfrm>
            <a:custGeom>
              <a:avLst/>
              <a:gdLst/>
              <a:ahLst/>
              <a:cxnLst/>
              <a:rect l="l" t="t" r="r" b="b"/>
              <a:pathLst>
                <a:path w="32900" h="9030" extrusionOk="0">
                  <a:moveTo>
                    <a:pt x="11578" y="0"/>
                  </a:moveTo>
                  <a:cubicBezTo>
                    <a:pt x="9202" y="0"/>
                    <a:pt x="6791" y="296"/>
                    <a:pt x="4579" y="1088"/>
                  </a:cubicBezTo>
                  <a:lnTo>
                    <a:pt x="20" y="223"/>
                  </a:lnTo>
                  <a:lnTo>
                    <a:pt x="0" y="504"/>
                  </a:lnTo>
                  <a:lnTo>
                    <a:pt x="4479" y="1643"/>
                  </a:lnTo>
                  <a:cubicBezTo>
                    <a:pt x="4479" y="1643"/>
                    <a:pt x="12711" y="7369"/>
                    <a:pt x="24045" y="7685"/>
                  </a:cubicBezTo>
                  <a:cubicBezTo>
                    <a:pt x="24045" y="7685"/>
                    <a:pt x="29484" y="8483"/>
                    <a:pt x="31132" y="9030"/>
                  </a:cubicBezTo>
                  <a:lnTo>
                    <a:pt x="31675" y="8379"/>
                  </a:lnTo>
                  <a:cubicBezTo>
                    <a:pt x="31675" y="8379"/>
                    <a:pt x="27810" y="7374"/>
                    <a:pt x="28096" y="5895"/>
                  </a:cubicBezTo>
                  <a:cubicBezTo>
                    <a:pt x="28292" y="4878"/>
                    <a:pt x="29506" y="4519"/>
                    <a:pt x="30907" y="4519"/>
                  </a:cubicBezTo>
                  <a:cubicBezTo>
                    <a:pt x="31544" y="4519"/>
                    <a:pt x="32219" y="4593"/>
                    <a:pt x="32854" y="4714"/>
                  </a:cubicBezTo>
                  <a:lnTo>
                    <a:pt x="32899" y="4030"/>
                  </a:lnTo>
                  <a:cubicBezTo>
                    <a:pt x="32899" y="4030"/>
                    <a:pt x="27772" y="3253"/>
                    <a:pt x="25204" y="2458"/>
                  </a:cubicBezTo>
                  <a:cubicBezTo>
                    <a:pt x="23365" y="1889"/>
                    <a:pt x="17579" y="0"/>
                    <a:pt x="11578" y="0"/>
                  </a:cubicBezTo>
                  <a:close/>
                </a:path>
              </a:pathLst>
            </a:custGeom>
            <a:solidFill>
              <a:srgbClr val="A3C4F9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98;p40">
              <a:extLst>
                <a:ext uri="{FF2B5EF4-FFF2-40B4-BE49-F238E27FC236}">
                  <a16:creationId xmlns:a16="http://schemas.microsoft.com/office/drawing/2014/main" id="{E2ED3F32-2312-55FB-E289-054E2384EE44}"/>
                </a:ext>
              </a:extLst>
            </p:cNvPr>
            <p:cNvSpPr/>
            <p:nvPr/>
          </p:nvSpPr>
          <p:spPr>
            <a:xfrm>
              <a:off x="5241525" y="1248975"/>
              <a:ext cx="216175" cy="306750"/>
            </a:xfrm>
            <a:custGeom>
              <a:avLst/>
              <a:gdLst/>
              <a:ahLst/>
              <a:cxnLst/>
              <a:rect l="l" t="t" r="r" b="b"/>
              <a:pathLst>
                <a:path w="8647" h="12270" extrusionOk="0">
                  <a:moveTo>
                    <a:pt x="1" y="0"/>
                  </a:moveTo>
                  <a:cubicBezTo>
                    <a:pt x="1" y="1"/>
                    <a:pt x="3175" y="11381"/>
                    <a:pt x="3504" y="12088"/>
                  </a:cubicBezTo>
                  <a:lnTo>
                    <a:pt x="6237" y="12270"/>
                  </a:lnTo>
                  <a:cubicBezTo>
                    <a:pt x="6237" y="12270"/>
                    <a:pt x="8597" y="2567"/>
                    <a:pt x="8623" y="1727"/>
                  </a:cubicBezTo>
                  <a:cubicBezTo>
                    <a:pt x="8647" y="886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A3C4F9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99;p40">
              <a:extLst>
                <a:ext uri="{FF2B5EF4-FFF2-40B4-BE49-F238E27FC236}">
                  <a16:creationId xmlns:a16="http://schemas.microsoft.com/office/drawing/2014/main" id="{DF56FF60-50EA-235F-8A6F-C99B6C224231}"/>
                </a:ext>
              </a:extLst>
            </p:cNvPr>
            <p:cNvSpPr/>
            <p:nvPr/>
          </p:nvSpPr>
          <p:spPr>
            <a:xfrm>
              <a:off x="5265875" y="912350"/>
              <a:ext cx="258225" cy="269625"/>
            </a:xfrm>
            <a:custGeom>
              <a:avLst/>
              <a:gdLst/>
              <a:ahLst/>
              <a:cxnLst/>
              <a:rect l="l" t="t" r="r" b="b"/>
              <a:pathLst>
                <a:path w="10329" h="10785" extrusionOk="0">
                  <a:moveTo>
                    <a:pt x="7190" y="0"/>
                  </a:moveTo>
                  <a:cubicBezTo>
                    <a:pt x="6073" y="1329"/>
                    <a:pt x="1" y="8663"/>
                    <a:pt x="1" y="8663"/>
                  </a:cubicBezTo>
                  <a:cubicBezTo>
                    <a:pt x="314" y="8960"/>
                    <a:pt x="6200" y="10784"/>
                    <a:pt x="7636" y="10784"/>
                  </a:cubicBezTo>
                  <a:cubicBezTo>
                    <a:pt x="7818" y="10784"/>
                    <a:pt x="7929" y="10755"/>
                    <a:pt x="7947" y="10689"/>
                  </a:cubicBezTo>
                  <a:cubicBezTo>
                    <a:pt x="8111" y="10107"/>
                    <a:pt x="10328" y="1613"/>
                    <a:pt x="10210" y="1511"/>
                  </a:cubicBezTo>
                  <a:cubicBezTo>
                    <a:pt x="10093" y="1410"/>
                    <a:pt x="7190" y="0"/>
                    <a:pt x="7190" y="0"/>
                  </a:cubicBezTo>
                  <a:close/>
                </a:path>
              </a:pathLst>
            </a:custGeom>
            <a:solidFill>
              <a:srgbClr val="A3C4F9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00;p40">
              <a:extLst>
                <a:ext uri="{FF2B5EF4-FFF2-40B4-BE49-F238E27FC236}">
                  <a16:creationId xmlns:a16="http://schemas.microsoft.com/office/drawing/2014/main" id="{AC7214C2-86C7-5BBA-1968-FF4C5E78B002}"/>
                </a:ext>
              </a:extLst>
            </p:cNvPr>
            <p:cNvSpPr/>
            <p:nvPr/>
          </p:nvSpPr>
          <p:spPr>
            <a:xfrm>
              <a:off x="5403400" y="874125"/>
              <a:ext cx="131625" cy="78900"/>
            </a:xfrm>
            <a:custGeom>
              <a:avLst/>
              <a:gdLst/>
              <a:ahLst/>
              <a:cxnLst/>
              <a:rect l="l" t="t" r="r" b="b"/>
              <a:pathLst>
                <a:path w="5265" h="3156" extrusionOk="0">
                  <a:moveTo>
                    <a:pt x="347" y="1"/>
                  </a:moveTo>
                  <a:cubicBezTo>
                    <a:pt x="251" y="25"/>
                    <a:pt x="1" y="699"/>
                    <a:pt x="1" y="699"/>
                  </a:cubicBezTo>
                  <a:cubicBezTo>
                    <a:pt x="337" y="782"/>
                    <a:pt x="4877" y="3156"/>
                    <a:pt x="5043" y="3156"/>
                  </a:cubicBezTo>
                  <a:cubicBezTo>
                    <a:pt x="5044" y="3156"/>
                    <a:pt x="5045" y="3156"/>
                    <a:pt x="5045" y="3156"/>
                  </a:cubicBezTo>
                  <a:cubicBezTo>
                    <a:pt x="5172" y="3133"/>
                    <a:pt x="5265" y="2671"/>
                    <a:pt x="5265" y="2671"/>
                  </a:cubicBezTo>
                  <a:cubicBezTo>
                    <a:pt x="5030" y="2437"/>
                    <a:pt x="347" y="1"/>
                    <a:pt x="347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01;p40">
              <a:extLst>
                <a:ext uri="{FF2B5EF4-FFF2-40B4-BE49-F238E27FC236}">
                  <a16:creationId xmlns:a16="http://schemas.microsoft.com/office/drawing/2014/main" id="{C7C59686-534A-FF5D-F62C-ABCF160924A1}"/>
                </a:ext>
              </a:extLst>
            </p:cNvPr>
            <p:cNvSpPr/>
            <p:nvPr/>
          </p:nvSpPr>
          <p:spPr>
            <a:xfrm>
              <a:off x="5272850" y="1547625"/>
              <a:ext cx="137025" cy="21200"/>
            </a:xfrm>
            <a:custGeom>
              <a:avLst/>
              <a:gdLst/>
              <a:ahLst/>
              <a:cxnLst/>
              <a:rect l="l" t="t" r="r" b="b"/>
              <a:pathLst>
                <a:path w="5481" h="848" extrusionOk="0">
                  <a:moveTo>
                    <a:pt x="392" y="0"/>
                  </a:moveTo>
                  <a:cubicBezTo>
                    <a:pt x="315" y="0"/>
                    <a:pt x="260" y="3"/>
                    <a:pt x="230" y="8"/>
                  </a:cubicBezTo>
                  <a:cubicBezTo>
                    <a:pt x="230" y="8"/>
                    <a:pt x="1" y="648"/>
                    <a:pt x="175" y="848"/>
                  </a:cubicBezTo>
                  <a:cubicBezTo>
                    <a:pt x="175" y="848"/>
                    <a:pt x="3832" y="734"/>
                    <a:pt x="4931" y="734"/>
                  </a:cubicBezTo>
                  <a:cubicBezTo>
                    <a:pt x="5063" y="734"/>
                    <a:pt x="5159" y="736"/>
                    <a:pt x="5206" y="740"/>
                  </a:cubicBezTo>
                  <a:cubicBezTo>
                    <a:pt x="5206" y="740"/>
                    <a:pt x="5480" y="357"/>
                    <a:pt x="5232" y="341"/>
                  </a:cubicBezTo>
                  <a:cubicBezTo>
                    <a:pt x="5232" y="341"/>
                    <a:pt x="1302" y="0"/>
                    <a:pt x="392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02;p40">
              <a:extLst>
                <a:ext uri="{FF2B5EF4-FFF2-40B4-BE49-F238E27FC236}">
                  <a16:creationId xmlns:a16="http://schemas.microsoft.com/office/drawing/2014/main" id="{D7EB9292-1BE4-88C6-83C2-E2F942D0B5F2}"/>
                </a:ext>
              </a:extLst>
            </p:cNvPr>
            <p:cNvSpPr/>
            <p:nvPr/>
          </p:nvSpPr>
          <p:spPr>
            <a:xfrm>
              <a:off x="5544350" y="1218150"/>
              <a:ext cx="149950" cy="102800"/>
            </a:xfrm>
            <a:custGeom>
              <a:avLst/>
              <a:gdLst/>
              <a:ahLst/>
              <a:cxnLst/>
              <a:rect l="l" t="t" r="r" b="b"/>
              <a:pathLst>
                <a:path w="5998" h="4112" extrusionOk="0">
                  <a:moveTo>
                    <a:pt x="2958" y="0"/>
                  </a:moveTo>
                  <a:cubicBezTo>
                    <a:pt x="1426" y="0"/>
                    <a:pt x="0" y="409"/>
                    <a:pt x="188" y="1784"/>
                  </a:cubicBezTo>
                  <a:cubicBezTo>
                    <a:pt x="439" y="3623"/>
                    <a:pt x="4918" y="4112"/>
                    <a:pt x="4918" y="4112"/>
                  </a:cubicBezTo>
                  <a:cubicBezTo>
                    <a:pt x="5997" y="3373"/>
                    <a:pt x="5990" y="471"/>
                    <a:pt x="5990" y="471"/>
                  </a:cubicBezTo>
                  <a:cubicBezTo>
                    <a:pt x="5369" y="241"/>
                    <a:pt x="4132" y="0"/>
                    <a:pt x="29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03;p40">
              <a:extLst>
                <a:ext uri="{FF2B5EF4-FFF2-40B4-BE49-F238E27FC236}">
                  <a16:creationId xmlns:a16="http://schemas.microsoft.com/office/drawing/2014/main" id="{3629E359-C096-6936-1174-BF1BCCEA00D3}"/>
                </a:ext>
              </a:extLst>
            </p:cNvPr>
            <p:cNvSpPr/>
            <p:nvPr/>
          </p:nvSpPr>
          <p:spPr>
            <a:xfrm>
              <a:off x="5661025" y="1229425"/>
              <a:ext cx="285375" cy="137300"/>
            </a:xfrm>
            <a:custGeom>
              <a:avLst/>
              <a:gdLst/>
              <a:ahLst/>
              <a:cxnLst/>
              <a:rect l="l" t="t" r="r" b="b"/>
              <a:pathLst>
                <a:path w="11415" h="5492" extrusionOk="0">
                  <a:moveTo>
                    <a:pt x="2097" y="0"/>
                  </a:moveTo>
                  <a:cubicBezTo>
                    <a:pt x="1459" y="0"/>
                    <a:pt x="1020" y="24"/>
                    <a:pt x="1020" y="24"/>
                  </a:cubicBezTo>
                  <a:cubicBezTo>
                    <a:pt x="1485" y="2416"/>
                    <a:pt x="2" y="3578"/>
                    <a:pt x="0" y="3579"/>
                  </a:cubicBezTo>
                  <a:cubicBezTo>
                    <a:pt x="2233" y="5193"/>
                    <a:pt x="4834" y="5491"/>
                    <a:pt x="4834" y="5491"/>
                  </a:cubicBezTo>
                  <a:cubicBezTo>
                    <a:pt x="4504" y="5313"/>
                    <a:pt x="3284" y="4421"/>
                    <a:pt x="3284" y="4421"/>
                  </a:cubicBezTo>
                  <a:lnTo>
                    <a:pt x="3284" y="4421"/>
                  </a:lnTo>
                  <a:cubicBezTo>
                    <a:pt x="4425" y="4596"/>
                    <a:pt x="7414" y="4628"/>
                    <a:pt x="9432" y="4628"/>
                  </a:cubicBezTo>
                  <a:cubicBezTo>
                    <a:pt x="10580" y="4628"/>
                    <a:pt x="11414" y="4617"/>
                    <a:pt x="11414" y="4617"/>
                  </a:cubicBezTo>
                  <a:cubicBezTo>
                    <a:pt x="10695" y="3229"/>
                    <a:pt x="4511" y="976"/>
                    <a:pt x="4511" y="976"/>
                  </a:cubicBezTo>
                  <a:lnTo>
                    <a:pt x="5978" y="480"/>
                  </a:lnTo>
                  <a:cubicBezTo>
                    <a:pt x="4934" y="74"/>
                    <a:pt x="3212" y="0"/>
                    <a:pt x="2097" y="0"/>
                  </a:cubicBezTo>
                  <a:close/>
                </a:path>
              </a:pathLst>
            </a:custGeom>
            <a:solidFill>
              <a:srgbClr val="F94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04;p40">
              <a:extLst>
                <a:ext uri="{FF2B5EF4-FFF2-40B4-BE49-F238E27FC236}">
                  <a16:creationId xmlns:a16="http://schemas.microsoft.com/office/drawing/2014/main" id="{31B730C4-C58C-9A03-8C8C-13F7BF222B69}"/>
                </a:ext>
              </a:extLst>
            </p:cNvPr>
            <p:cNvSpPr/>
            <p:nvPr/>
          </p:nvSpPr>
          <p:spPr>
            <a:xfrm>
              <a:off x="5523725" y="1084725"/>
              <a:ext cx="167200" cy="129800"/>
            </a:xfrm>
            <a:custGeom>
              <a:avLst/>
              <a:gdLst/>
              <a:ahLst/>
              <a:cxnLst/>
              <a:rect l="l" t="t" r="r" b="b"/>
              <a:pathLst>
                <a:path w="6688" h="5192" extrusionOk="0">
                  <a:moveTo>
                    <a:pt x="4436" y="1"/>
                  </a:moveTo>
                  <a:cubicBezTo>
                    <a:pt x="4105" y="292"/>
                    <a:pt x="0" y="3943"/>
                    <a:pt x="89" y="3985"/>
                  </a:cubicBezTo>
                  <a:cubicBezTo>
                    <a:pt x="813" y="4346"/>
                    <a:pt x="5562" y="5191"/>
                    <a:pt x="5562" y="5191"/>
                  </a:cubicBezTo>
                  <a:cubicBezTo>
                    <a:pt x="5657" y="4698"/>
                    <a:pt x="6688" y="461"/>
                    <a:pt x="6688" y="461"/>
                  </a:cubicBezTo>
                  <a:cubicBezTo>
                    <a:pt x="6226" y="368"/>
                    <a:pt x="4436" y="1"/>
                    <a:pt x="4436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05;p40">
              <a:extLst>
                <a:ext uri="{FF2B5EF4-FFF2-40B4-BE49-F238E27FC236}">
                  <a16:creationId xmlns:a16="http://schemas.microsoft.com/office/drawing/2014/main" id="{A5493342-B74C-9410-E027-3DE614398D33}"/>
                </a:ext>
              </a:extLst>
            </p:cNvPr>
            <p:cNvSpPr/>
            <p:nvPr/>
          </p:nvSpPr>
          <p:spPr>
            <a:xfrm>
              <a:off x="5505575" y="1299975"/>
              <a:ext cx="126125" cy="138625"/>
            </a:xfrm>
            <a:custGeom>
              <a:avLst/>
              <a:gdLst/>
              <a:ahLst/>
              <a:cxnLst/>
              <a:rect l="l" t="t" r="r" b="b"/>
              <a:pathLst>
                <a:path w="5045" h="5545" extrusionOk="0">
                  <a:moveTo>
                    <a:pt x="0" y="0"/>
                  </a:moveTo>
                  <a:cubicBezTo>
                    <a:pt x="236" y="795"/>
                    <a:pt x="1993" y="5426"/>
                    <a:pt x="1993" y="5426"/>
                  </a:cubicBezTo>
                  <a:cubicBezTo>
                    <a:pt x="2102" y="5520"/>
                    <a:pt x="2650" y="5545"/>
                    <a:pt x="3207" y="5545"/>
                  </a:cubicBezTo>
                  <a:cubicBezTo>
                    <a:pt x="3856" y="5545"/>
                    <a:pt x="4517" y="5511"/>
                    <a:pt x="4517" y="5511"/>
                  </a:cubicBezTo>
                  <a:cubicBezTo>
                    <a:pt x="4636" y="4988"/>
                    <a:pt x="5045" y="990"/>
                    <a:pt x="5045" y="990"/>
                  </a:cubicBezTo>
                  <a:cubicBezTo>
                    <a:pt x="4307" y="817"/>
                    <a:pt x="1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306;p40">
              <a:extLst>
                <a:ext uri="{FF2B5EF4-FFF2-40B4-BE49-F238E27FC236}">
                  <a16:creationId xmlns:a16="http://schemas.microsoft.com/office/drawing/2014/main" id="{A9434B5D-E51D-9370-B3A4-BA1CB88FC46A}"/>
                </a:ext>
              </a:extLst>
            </p:cNvPr>
            <p:cNvSpPr/>
            <p:nvPr/>
          </p:nvSpPr>
          <p:spPr>
            <a:xfrm>
              <a:off x="5123700" y="1160875"/>
              <a:ext cx="244775" cy="76250"/>
            </a:xfrm>
            <a:custGeom>
              <a:avLst/>
              <a:gdLst/>
              <a:ahLst/>
              <a:cxnLst/>
              <a:rect l="l" t="t" r="r" b="b"/>
              <a:pathLst>
                <a:path w="9791" h="3050" extrusionOk="0">
                  <a:moveTo>
                    <a:pt x="2371" y="1"/>
                  </a:moveTo>
                  <a:cubicBezTo>
                    <a:pt x="1065" y="1"/>
                    <a:pt x="98" y="215"/>
                    <a:pt x="65" y="720"/>
                  </a:cubicBezTo>
                  <a:cubicBezTo>
                    <a:pt x="0" y="1680"/>
                    <a:pt x="4821" y="3049"/>
                    <a:pt x="7633" y="3049"/>
                  </a:cubicBezTo>
                  <a:cubicBezTo>
                    <a:pt x="8728" y="3049"/>
                    <a:pt x="9518" y="2842"/>
                    <a:pt x="9597" y="2322"/>
                  </a:cubicBezTo>
                  <a:cubicBezTo>
                    <a:pt x="9791" y="1045"/>
                    <a:pt x="5254" y="1"/>
                    <a:pt x="23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07;p40">
              <a:extLst>
                <a:ext uri="{FF2B5EF4-FFF2-40B4-BE49-F238E27FC236}">
                  <a16:creationId xmlns:a16="http://schemas.microsoft.com/office/drawing/2014/main" id="{C8A5B11E-BFCB-691C-CA41-B59EBAE4F4C2}"/>
                </a:ext>
              </a:extLst>
            </p:cNvPr>
            <p:cNvSpPr/>
            <p:nvPr/>
          </p:nvSpPr>
          <p:spPr>
            <a:xfrm>
              <a:off x="5295900" y="1031425"/>
              <a:ext cx="55975" cy="34850"/>
            </a:xfrm>
            <a:custGeom>
              <a:avLst/>
              <a:gdLst/>
              <a:ahLst/>
              <a:cxnLst/>
              <a:rect l="l" t="t" r="r" b="b"/>
              <a:pathLst>
                <a:path w="2239" h="1394" extrusionOk="0">
                  <a:moveTo>
                    <a:pt x="457" y="1"/>
                  </a:moveTo>
                  <a:cubicBezTo>
                    <a:pt x="243" y="1"/>
                    <a:pt x="92" y="61"/>
                    <a:pt x="73" y="223"/>
                  </a:cubicBezTo>
                  <a:cubicBezTo>
                    <a:pt x="1" y="855"/>
                    <a:pt x="1462" y="1393"/>
                    <a:pt x="1462" y="1393"/>
                  </a:cubicBezTo>
                  <a:lnTo>
                    <a:pt x="2238" y="510"/>
                  </a:lnTo>
                  <a:cubicBezTo>
                    <a:pt x="2238" y="510"/>
                    <a:pt x="1080" y="1"/>
                    <a:pt x="457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08;p40">
              <a:extLst>
                <a:ext uri="{FF2B5EF4-FFF2-40B4-BE49-F238E27FC236}">
                  <a16:creationId xmlns:a16="http://schemas.microsoft.com/office/drawing/2014/main" id="{E16A8667-7E4F-111C-FC85-9C2CD36358A8}"/>
                </a:ext>
              </a:extLst>
            </p:cNvPr>
            <p:cNvSpPr/>
            <p:nvPr/>
          </p:nvSpPr>
          <p:spPr>
            <a:xfrm>
              <a:off x="5376450" y="943675"/>
              <a:ext cx="55975" cy="34850"/>
            </a:xfrm>
            <a:custGeom>
              <a:avLst/>
              <a:gdLst/>
              <a:ahLst/>
              <a:cxnLst/>
              <a:rect l="l" t="t" r="r" b="b"/>
              <a:pathLst>
                <a:path w="2239" h="1394" extrusionOk="0">
                  <a:moveTo>
                    <a:pt x="458" y="0"/>
                  </a:moveTo>
                  <a:cubicBezTo>
                    <a:pt x="244" y="0"/>
                    <a:pt x="93" y="60"/>
                    <a:pt x="74" y="222"/>
                  </a:cubicBezTo>
                  <a:cubicBezTo>
                    <a:pt x="1" y="855"/>
                    <a:pt x="1463" y="1393"/>
                    <a:pt x="1463" y="1393"/>
                  </a:cubicBezTo>
                  <a:lnTo>
                    <a:pt x="2239" y="509"/>
                  </a:lnTo>
                  <a:cubicBezTo>
                    <a:pt x="2239" y="509"/>
                    <a:pt x="1081" y="0"/>
                    <a:pt x="458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309;p40">
              <a:extLst>
                <a:ext uri="{FF2B5EF4-FFF2-40B4-BE49-F238E27FC236}">
                  <a16:creationId xmlns:a16="http://schemas.microsoft.com/office/drawing/2014/main" id="{23F415FF-61CC-9B97-85C8-8155C2F1D8EE}"/>
                </a:ext>
              </a:extLst>
            </p:cNvPr>
            <p:cNvSpPr/>
            <p:nvPr/>
          </p:nvSpPr>
          <p:spPr>
            <a:xfrm>
              <a:off x="5227200" y="1315550"/>
              <a:ext cx="57050" cy="29175"/>
            </a:xfrm>
            <a:custGeom>
              <a:avLst/>
              <a:gdLst/>
              <a:ahLst/>
              <a:cxnLst/>
              <a:rect l="l" t="t" r="r" b="b"/>
              <a:pathLst>
                <a:path w="2282" h="1167" extrusionOk="0">
                  <a:moveTo>
                    <a:pt x="1478" y="1"/>
                  </a:moveTo>
                  <a:cubicBezTo>
                    <a:pt x="1007" y="1"/>
                    <a:pt x="359" y="71"/>
                    <a:pt x="221" y="442"/>
                  </a:cubicBezTo>
                  <a:cubicBezTo>
                    <a:pt x="1" y="1039"/>
                    <a:pt x="2282" y="1167"/>
                    <a:pt x="2282" y="1167"/>
                  </a:cubicBezTo>
                  <a:lnTo>
                    <a:pt x="1990" y="27"/>
                  </a:lnTo>
                  <a:cubicBezTo>
                    <a:pt x="1990" y="27"/>
                    <a:pt x="1767" y="1"/>
                    <a:pt x="1478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310;p40">
              <a:extLst>
                <a:ext uri="{FF2B5EF4-FFF2-40B4-BE49-F238E27FC236}">
                  <a16:creationId xmlns:a16="http://schemas.microsoft.com/office/drawing/2014/main" id="{3A2E52B2-6578-8B3B-63C7-714FE259A6FE}"/>
                </a:ext>
              </a:extLst>
            </p:cNvPr>
            <p:cNvSpPr/>
            <p:nvPr/>
          </p:nvSpPr>
          <p:spPr>
            <a:xfrm>
              <a:off x="5259250" y="1430300"/>
              <a:ext cx="57050" cy="29150"/>
            </a:xfrm>
            <a:custGeom>
              <a:avLst/>
              <a:gdLst/>
              <a:ahLst/>
              <a:cxnLst/>
              <a:rect l="l" t="t" r="r" b="b"/>
              <a:pathLst>
                <a:path w="2282" h="1166" extrusionOk="0">
                  <a:moveTo>
                    <a:pt x="1479" y="0"/>
                  </a:moveTo>
                  <a:cubicBezTo>
                    <a:pt x="1007" y="0"/>
                    <a:pt x="359" y="71"/>
                    <a:pt x="222" y="441"/>
                  </a:cubicBezTo>
                  <a:cubicBezTo>
                    <a:pt x="0" y="1038"/>
                    <a:pt x="2281" y="1166"/>
                    <a:pt x="2281" y="1166"/>
                  </a:cubicBezTo>
                  <a:lnTo>
                    <a:pt x="1991" y="27"/>
                  </a:lnTo>
                  <a:cubicBezTo>
                    <a:pt x="1991" y="27"/>
                    <a:pt x="1768" y="0"/>
                    <a:pt x="1479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11;p40">
              <a:extLst>
                <a:ext uri="{FF2B5EF4-FFF2-40B4-BE49-F238E27FC236}">
                  <a16:creationId xmlns:a16="http://schemas.microsoft.com/office/drawing/2014/main" id="{438A778B-6F0A-1F33-D507-7E787372888D}"/>
                </a:ext>
              </a:extLst>
            </p:cNvPr>
            <p:cNvSpPr/>
            <p:nvPr/>
          </p:nvSpPr>
          <p:spPr>
            <a:xfrm>
              <a:off x="5391925" y="1352300"/>
              <a:ext cx="55475" cy="103900"/>
            </a:xfrm>
            <a:custGeom>
              <a:avLst/>
              <a:gdLst/>
              <a:ahLst/>
              <a:cxnLst/>
              <a:rect l="l" t="t" r="r" b="b"/>
              <a:pathLst>
                <a:path w="2219" h="4156" extrusionOk="0">
                  <a:moveTo>
                    <a:pt x="261" y="1"/>
                  </a:moveTo>
                  <a:cubicBezTo>
                    <a:pt x="261" y="1"/>
                    <a:pt x="102" y="3353"/>
                    <a:pt x="1" y="3925"/>
                  </a:cubicBezTo>
                  <a:lnTo>
                    <a:pt x="1174" y="4155"/>
                  </a:lnTo>
                  <a:lnTo>
                    <a:pt x="2218" y="131"/>
                  </a:lnTo>
                  <a:lnTo>
                    <a:pt x="26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312;p40">
              <a:extLst>
                <a:ext uri="{FF2B5EF4-FFF2-40B4-BE49-F238E27FC236}">
                  <a16:creationId xmlns:a16="http://schemas.microsoft.com/office/drawing/2014/main" id="{F15C73B2-FF44-36B3-85B6-1D70E9FBBD18}"/>
                </a:ext>
              </a:extLst>
            </p:cNvPr>
            <p:cNvSpPr/>
            <p:nvPr/>
          </p:nvSpPr>
          <p:spPr>
            <a:xfrm>
              <a:off x="5446200" y="1018375"/>
              <a:ext cx="59400" cy="101275"/>
            </a:xfrm>
            <a:custGeom>
              <a:avLst/>
              <a:gdLst/>
              <a:ahLst/>
              <a:cxnLst/>
              <a:rect l="l" t="t" r="r" b="b"/>
              <a:pathLst>
                <a:path w="2376" h="4051" extrusionOk="0">
                  <a:moveTo>
                    <a:pt x="1381" y="1"/>
                  </a:moveTo>
                  <a:cubicBezTo>
                    <a:pt x="1381" y="1"/>
                    <a:pt x="0" y="3871"/>
                    <a:pt x="88" y="3965"/>
                  </a:cubicBezTo>
                  <a:cubicBezTo>
                    <a:pt x="161" y="4044"/>
                    <a:pt x="1005" y="4051"/>
                    <a:pt x="1278" y="4051"/>
                  </a:cubicBezTo>
                  <a:cubicBezTo>
                    <a:pt x="1332" y="4051"/>
                    <a:pt x="1364" y="4050"/>
                    <a:pt x="1364" y="4050"/>
                  </a:cubicBezTo>
                  <a:cubicBezTo>
                    <a:pt x="1683" y="3505"/>
                    <a:pt x="2375" y="67"/>
                    <a:pt x="2375" y="67"/>
                  </a:cubicBezTo>
                  <a:lnTo>
                    <a:pt x="13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13;p40">
              <a:extLst>
                <a:ext uri="{FF2B5EF4-FFF2-40B4-BE49-F238E27FC236}">
                  <a16:creationId xmlns:a16="http://schemas.microsoft.com/office/drawing/2014/main" id="{90A2A709-FF94-DD06-FD53-6F0EFE86B95E}"/>
                </a:ext>
              </a:extLst>
            </p:cNvPr>
            <p:cNvSpPr/>
            <p:nvPr/>
          </p:nvSpPr>
          <p:spPr>
            <a:xfrm>
              <a:off x="5204025" y="1165925"/>
              <a:ext cx="11375" cy="48600"/>
            </a:xfrm>
            <a:custGeom>
              <a:avLst/>
              <a:gdLst/>
              <a:ahLst/>
              <a:cxnLst/>
              <a:rect l="l" t="t" r="r" b="b"/>
              <a:pathLst>
                <a:path w="455" h="1944" extrusionOk="0">
                  <a:moveTo>
                    <a:pt x="411" y="1"/>
                  </a:moveTo>
                  <a:cubicBezTo>
                    <a:pt x="121" y="600"/>
                    <a:pt x="1" y="1943"/>
                    <a:pt x="1" y="1943"/>
                  </a:cubicBezTo>
                  <a:cubicBezTo>
                    <a:pt x="454" y="1225"/>
                    <a:pt x="411" y="1"/>
                    <a:pt x="4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314;p40">
              <a:extLst>
                <a:ext uri="{FF2B5EF4-FFF2-40B4-BE49-F238E27FC236}">
                  <a16:creationId xmlns:a16="http://schemas.microsoft.com/office/drawing/2014/main" id="{F31AB9C1-B160-0062-E1DB-D97A01220FC7}"/>
                </a:ext>
              </a:extLst>
            </p:cNvPr>
            <p:cNvSpPr/>
            <p:nvPr/>
          </p:nvSpPr>
          <p:spPr>
            <a:xfrm>
              <a:off x="5284875" y="1180000"/>
              <a:ext cx="15075" cy="50050"/>
            </a:xfrm>
            <a:custGeom>
              <a:avLst/>
              <a:gdLst/>
              <a:ahLst/>
              <a:cxnLst/>
              <a:rect l="l" t="t" r="r" b="b"/>
              <a:pathLst>
                <a:path w="603" h="2002" extrusionOk="0">
                  <a:moveTo>
                    <a:pt x="412" y="1"/>
                  </a:moveTo>
                  <a:lnTo>
                    <a:pt x="412" y="1"/>
                  </a:lnTo>
                  <a:cubicBezTo>
                    <a:pt x="210" y="642"/>
                    <a:pt x="2" y="1999"/>
                    <a:pt x="1" y="2001"/>
                  </a:cubicBezTo>
                  <a:lnTo>
                    <a:pt x="1" y="2001"/>
                  </a:lnTo>
                  <a:cubicBezTo>
                    <a:pt x="603" y="1386"/>
                    <a:pt x="412" y="1"/>
                    <a:pt x="412" y="1"/>
                  </a:cubicBezTo>
                  <a:close/>
                  <a:moveTo>
                    <a:pt x="1" y="2001"/>
                  </a:moveTo>
                  <a:lnTo>
                    <a:pt x="1" y="2001"/>
                  </a:lnTo>
                  <a:cubicBezTo>
                    <a:pt x="1" y="2001"/>
                    <a:pt x="1" y="2001"/>
                    <a:pt x="1" y="2001"/>
                  </a:cubicBezTo>
                  <a:cubicBezTo>
                    <a:pt x="1" y="2001"/>
                    <a:pt x="1" y="2001"/>
                    <a:pt x="1" y="200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315;p40">
              <a:extLst>
                <a:ext uri="{FF2B5EF4-FFF2-40B4-BE49-F238E27FC236}">
                  <a16:creationId xmlns:a16="http://schemas.microsoft.com/office/drawing/2014/main" id="{F81C12CD-8566-CAC6-F7F8-77F505CF2504}"/>
                </a:ext>
              </a:extLst>
            </p:cNvPr>
            <p:cNvSpPr/>
            <p:nvPr/>
          </p:nvSpPr>
          <p:spPr>
            <a:xfrm>
              <a:off x="4936650" y="970550"/>
              <a:ext cx="54500" cy="26550"/>
            </a:xfrm>
            <a:custGeom>
              <a:avLst/>
              <a:gdLst/>
              <a:ahLst/>
              <a:cxnLst/>
              <a:rect l="l" t="t" r="r" b="b"/>
              <a:pathLst>
                <a:path w="2180" h="1062" extrusionOk="0">
                  <a:moveTo>
                    <a:pt x="188" y="0"/>
                  </a:moveTo>
                  <a:cubicBezTo>
                    <a:pt x="84" y="0"/>
                    <a:pt x="0" y="147"/>
                    <a:pt x="73" y="231"/>
                  </a:cubicBezTo>
                  <a:cubicBezTo>
                    <a:pt x="506" y="735"/>
                    <a:pt x="1188" y="901"/>
                    <a:pt x="1810" y="1053"/>
                  </a:cubicBezTo>
                  <a:cubicBezTo>
                    <a:pt x="1832" y="1059"/>
                    <a:pt x="1854" y="1062"/>
                    <a:pt x="1874" y="1062"/>
                  </a:cubicBezTo>
                  <a:cubicBezTo>
                    <a:pt x="2128" y="1062"/>
                    <a:pt x="2179" y="645"/>
                    <a:pt x="1898" y="571"/>
                  </a:cubicBezTo>
                  <a:cubicBezTo>
                    <a:pt x="1322" y="422"/>
                    <a:pt x="786" y="173"/>
                    <a:pt x="220" y="5"/>
                  </a:cubicBezTo>
                  <a:cubicBezTo>
                    <a:pt x="209" y="2"/>
                    <a:pt x="199" y="0"/>
                    <a:pt x="188" y="0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316;p40">
              <a:extLst>
                <a:ext uri="{FF2B5EF4-FFF2-40B4-BE49-F238E27FC236}">
                  <a16:creationId xmlns:a16="http://schemas.microsoft.com/office/drawing/2014/main" id="{687C2D12-E236-C9C3-AB6A-532EA091213D}"/>
                </a:ext>
              </a:extLst>
            </p:cNvPr>
            <p:cNvSpPr/>
            <p:nvPr/>
          </p:nvSpPr>
          <p:spPr>
            <a:xfrm>
              <a:off x="4755000" y="901700"/>
              <a:ext cx="47300" cy="18900"/>
            </a:xfrm>
            <a:custGeom>
              <a:avLst/>
              <a:gdLst/>
              <a:ahLst/>
              <a:cxnLst/>
              <a:rect l="l" t="t" r="r" b="b"/>
              <a:pathLst>
                <a:path w="1892" h="756" extrusionOk="0">
                  <a:moveTo>
                    <a:pt x="557" y="0"/>
                  </a:moveTo>
                  <a:cubicBezTo>
                    <a:pt x="381" y="0"/>
                    <a:pt x="215" y="40"/>
                    <a:pt x="79" y="138"/>
                  </a:cubicBezTo>
                  <a:cubicBezTo>
                    <a:pt x="14" y="185"/>
                    <a:pt x="0" y="293"/>
                    <a:pt x="69" y="346"/>
                  </a:cubicBezTo>
                  <a:cubicBezTo>
                    <a:pt x="287" y="515"/>
                    <a:pt x="563" y="531"/>
                    <a:pt x="825" y="592"/>
                  </a:cubicBezTo>
                  <a:cubicBezTo>
                    <a:pt x="1087" y="654"/>
                    <a:pt x="1357" y="684"/>
                    <a:pt x="1617" y="750"/>
                  </a:cubicBezTo>
                  <a:cubicBezTo>
                    <a:pt x="1631" y="754"/>
                    <a:pt x="1644" y="755"/>
                    <a:pt x="1656" y="755"/>
                  </a:cubicBezTo>
                  <a:cubicBezTo>
                    <a:pt x="1800" y="755"/>
                    <a:pt x="1891" y="540"/>
                    <a:pt x="1763" y="446"/>
                  </a:cubicBezTo>
                  <a:cubicBezTo>
                    <a:pt x="1476" y="235"/>
                    <a:pt x="984" y="0"/>
                    <a:pt x="557" y="0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317;p40">
              <a:extLst>
                <a:ext uri="{FF2B5EF4-FFF2-40B4-BE49-F238E27FC236}">
                  <a16:creationId xmlns:a16="http://schemas.microsoft.com/office/drawing/2014/main" id="{6EFF4CC0-F0FF-EAAC-6601-7787B2573F19}"/>
                </a:ext>
              </a:extLst>
            </p:cNvPr>
            <p:cNvSpPr/>
            <p:nvPr/>
          </p:nvSpPr>
          <p:spPr>
            <a:xfrm>
              <a:off x="4609675" y="757250"/>
              <a:ext cx="44625" cy="18875"/>
            </a:xfrm>
            <a:custGeom>
              <a:avLst/>
              <a:gdLst/>
              <a:ahLst/>
              <a:cxnLst/>
              <a:rect l="l" t="t" r="r" b="b"/>
              <a:pathLst>
                <a:path w="1785" h="755" extrusionOk="0">
                  <a:moveTo>
                    <a:pt x="530" y="1"/>
                  </a:moveTo>
                  <a:cubicBezTo>
                    <a:pt x="386" y="1"/>
                    <a:pt x="245" y="29"/>
                    <a:pt x="113" y="95"/>
                  </a:cubicBezTo>
                  <a:cubicBezTo>
                    <a:pt x="16" y="145"/>
                    <a:pt x="1" y="269"/>
                    <a:pt x="102" y="326"/>
                  </a:cubicBezTo>
                  <a:cubicBezTo>
                    <a:pt x="491" y="547"/>
                    <a:pt x="975" y="574"/>
                    <a:pt x="1391" y="736"/>
                  </a:cubicBezTo>
                  <a:cubicBezTo>
                    <a:pt x="1424" y="749"/>
                    <a:pt x="1454" y="754"/>
                    <a:pt x="1483" y="754"/>
                  </a:cubicBezTo>
                  <a:cubicBezTo>
                    <a:pt x="1684" y="754"/>
                    <a:pt x="1785" y="474"/>
                    <a:pt x="1578" y="354"/>
                  </a:cubicBezTo>
                  <a:cubicBezTo>
                    <a:pt x="1281" y="180"/>
                    <a:pt x="896" y="1"/>
                    <a:pt x="530" y="1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18;p40">
              <a:extLst>
                <a:ext uri="{FF2B5EF4-FFF2-40B4-BE49-F238E27FC236}">
                  <a16:creationId xmlns:a16="http://schemas.microsoft.com/office/drawing/2014/main" id="{67429CD2-75E8-7DF1-0619-F36D02A828FF}"/>
                </a:ext>
              </a:extLst>
            </p:cNvPr>
            <p:cNvSpPr/>
            <p:nvPr/>
          </p:nvSpPr>
          <p:spPr>
            <a:xfrm>
              <a:off x="4398250" y="748825"/>
              <a:ext cx="34775" cy="13850"/>
            </a:xfrm>
            <a:custGeom>
              <a:avLst/>
              <a:gdLst/>
              <a:ahLst/>
              <a:cxnLst/>
              <a:rect l="l" t="t" r="r" b="b"/>
              <a:pathLst>
                <a:path w="1391" h="554" extrusionOk="0">
                  <a:moveTo>
                    <a:pt x="474" y="0"/>
                  </a:moveTo>
                  <a:cubicBezTo>
                    <a:pt x="333" y="0"/>
                    <a:pt x="196" y="34"/>
                    <a:pt x="76" y="118"/>
                  </a:cubicBezTo>
                  <a:cubicBezTo>
                    <a:pt x="16" y="159"/>
                    <a:pt x="0" y="265"/>
                    <a:pt x="66" y="311"/>
                  </a:cubicBezTo>
                  <a:cubicBezTo>
                    <a:pt x="358" y="514"/>
                    <a:pt x="747" y="415"/>
                    <a:pt x="1067" y="539"/>
                  </a:cubicBezTo>
                  <a:cubicBezTo>
                    <a:pt x="1092" y="549"/>
                    <a:pt x="1116" y="553"/>
                    <a:pt x="1138" y="553"/>
                  </a:cubicBezTo>
                  <a:cubicBezTo>
                    <a:pt x="1303" y="553"/>
                    <a:pt x="1390" y="324"/>
                    <a:pt x="1217" y="229"/>
                  </a:cubicBezTo>
                  <a:cubicBezTo>
                    <a:pt x="1006" y="113"/>
                    <a:pt x="733" y="0"/>
                    <a:pt x="474" y="0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9;p40">
              <a:extLst>
                <a:ext uri="{FF2B5EF4-FFF2-40B4-BE49-F238E27FC236}">
                  <a16:creationId xmlns:a16="http://schemas.microsoft.com/office/drawing/2014/main" id="{9A177092-3456-BE90-8F2A-5FEE6B9A9938}"/>
                </a:ext>
              </a:extLst>
            </p:cNvPr>
            <p:cNvSpPr/>
            <p:nvPr/>
          </p:nvSpPr>
          <p:spPr>
            <a:xfrm>
              <a:off x="4925000" y="1234725"/>
              <a:ext cx="31125" cy="10375"/>
            </a:xfrm>
            <a:custGeom>
              <a:avLst/>
              <a:gdLst/>
              <a:ahLst/>
              <a:cxnLst/>
              <a:rect l="l" t="t" r="r" b="b"/>
              <a:pathLst>
                <a:path w="1245" h="415" extrusionOk="0">
                  <a:moveTo>
                    <a:pt x="659" y="0"/>
                  </a:moveTo>
                  <a:cubicBezTo>
                    <a:pt x="474" y="0"/>
                    <a:pt x="289" y="22"/>
                    <a:pt x="119" y="89"/>
                  </a:cubicBezTo>
                  <a:cubicBezTo>
                    <a:pt x="25" y="127"/>
                    <a:pt x="1" y="279"/>
                    <a:pt x="107" y="320"/>
                  </a:cubicBezTo>
                  <a:cubicBezTo>
                    <a:pt x="287" y="392"/>
                    <a:pt x="482" y="415"/>
                    <a:pt x="678" y="415"/>
                  </a:cubicBezTo>
                  <a:cubicBezTo>
                    <a:pt x="789" y="415"/>
                    <a:pt x="901" y="407"/>
                    <a:pt x="1009" y="397"/>
                  </a:cubicBezTo>
                  <a:cubicBezTo>
                    <a:pt x="1216" y="377"/>
                    <a:pt x="1244" y="42"/>
                    <a:pt x="1026" y="21"/>
                  </a:cubicBezTo>
                  <a:cubicBezTo>
                    <a:pt x="906" y="10"/>
                    <a:pt x="782" y="0"/>
                    <a:pt x="659" y="0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0;p40">
              <a:extLst>
                <a:ext uri="{FF2B5EF4-FFF2-40B4-BE49-F238E27FC236}">
                  <a16:creationId xmlns:a16="http://schemas.microsoft.com/office/drawing/2014/main" id="{BF95AFAF-8137-6E21-A866-4F62B604629D}"/>
                </a:ext>
              </a:extLst>
            </p:cNvPr>
            <p:cNvSpPr/>
            <p:nvPr/>
          </p:nvSpPr>
          <p:spPr>
            <a:xfrm>
              <a:off x="4625000" y="1198200"/>
              <a:ext cx="61900" cy="15600"/>
            </a:xfrm>
            <a:custGeom>
              <a:avLst/>
              <a:gdLst/>
              <a:ahLst/>
              <a:cxnLst/>
              <a:rect l="l" t="t" r="r" b="b"/>
              <a:pathLst>
                <a:path w="2476" h="624" extrusionOk="0">
                  <a:moveTo>
                    <a:pt x="517" y="1"/>
                  </a:moveTo>
                  <a:cubicBezTo>
                    <a:pt x="408" y="1"/>
                    <a:pt x="301" y="8"/>
                    <a:pt x="195" y="28"/>
                  </a:cubicBezTo>
                  <a:cubicBezTo>
                    <a:pt x="83" y="50"/>
                    <a:pt x="1" y="201"/>
                    <a:pt x="112" y="285"/>
                  </a:cubicBezTo>
                  <a:cubicBezTo>
                    <a:pt x="446" y="536"/>
                    <a:pt x="933" y="624"/>
                    <a:pt x="1405" y="624"/>
                  </a:cubicBezTo>
                  <a:cubicBezTo>
                    <a:pt x="1694" y="624"/>
                    <a:pt x="1978" y="591"/>
                    <a:pt x="2218" y="543"/>
                  </a:cubicBezTo>
                  <a:cubicBezTo>
                    <a:pt x="2436" y="500"/>
                    <a:pt x="2476" y="187"/>
                    <a:pt x="2237" y="140"/>
                  </a:cubicBezTo>
                  <a:cubicBezTo>
                    <a:pt x="1888" y="69"/>
                    <a:pt x="1530" y="69"/>
                    <a:pt x="1176" y="46"/>
                  </a:cubicBezTo>
                  <a:cubicBezTo>
                    <a:pt x="961" y="31"/>
                    <a:pt x="737" y="1"/>
                    <a:pt x="517" y="1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21;p40">
              <a:extLst>
                <a:ext uri="{FF2B5EF4-FFF2-40B4-BE49-F238E27FC236}">
                  <a16:creationId xmlns:a16="http://schemas.microsoft.com/office/drawing/2014/main" id="{E3A0D09E-DC2E-D419-7116-A46F1BD29E97}"/>
                </a:ext>
              </a:extLst>
            </p:cNvPr>
            <p:cNvSpPr/>
            <p:nvPr/>
          </p:nvSpPr>
          <p:spPr>
            <a:xfrm>
              <a:off x="4496575" y="1263650"/>
              <a:ext cx="48025" cy="12925"/>
            </a:xfrm>
            <a:custGeom>
              <a:avLst/>
              <a:gdLst/>
              <a:ahLst/>
              <a:cxnLst/>
              <a:rect l="l" t="t" r="r" b="b"/>
              <a:pathLst>
                <a:path w="1921" h="517" extrusionOk="0">
                  <a:moveTo>
                    <a:pt x="1066" y="1"/>
                  </a:moveTo>
                  <a:cubicBezTo>
                    <a:pt x="730" y="1"/>
                    <a:pt x="402" y="55"/>
                    <a:pt x="120" y="266"/>
                  </a:cubicBezTo>
                  <a:cubicBezTo>
                    <a:pt x="1" y="354"/>
                    <a:pt x="76" y="510"/>
                    <a:pt x="210" y="515"/>
                  </a:cubicBezTo>
                  <a:cubicBezTo>
                    <a:pt x="249" y="516"/>
                    <a:pt x="289" y="517"/>
                    <a:pt x="329" y="517"/>
                  </a:cubicBezTo>
                  <a:cubicBezTo>
                    <a:pt x="788" y="517"/>
                    <a:pt x="1251" y="425"/>
                    <a:pt x="1707" y="384"/>
                  </a:cubicBezTo>
                  <a:cubicBezTo>
                    <a:pt x="1896" y="368"/>
                    <a:pt x="1921" y="60"/>
                    <a:pt x="1722" y="43"/>
                  </a:cubicBezTo>
                  <a:cubicBezTo>
                    <a:pt x="1508" y="24"/>
                    <a:pt x="1286" y="1"/>
                    <a:pt x="1066" y="1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22;p40">
              <a:extLst>
                <a:ext uri="{FF2B5EF4-FFF2-40B4-BE49-F238E27FC236}">
                  <a16:creationId xmlns:a16="http://schemas.microsoft.com/office/drawing/2014/main" id="{852632D8-525B-71F3-CD75-5688FE79C7C2}"/>
                </a:ext>
              </a:extLst>
            </p:cNvPr>
            <p:cNvSpPr/>
            <p:nvPr/>
          </p:nvSpPr>
          <p:spPr>
            <a:xfrm>
              <a:off x="4313825" y="1161800"/>
              <a:ext cx="65825" cy="15050"/>
            </a:xfrm>
            <a:custGeom>
              <a:avLst/>
              <a:gdLst/>
              <a:ahLst/>
              <a:cxnLst/>
              <a:rect l="l" t="t" r="r" b="b"/>
              <a:pathLst>
                <a:path w="2633" h="602" extrusionOk="0">
                  <a:moveTo>
                    <a:pt x="1106" y="0"/>
                  </a:moveTo>
                  <a:cubicBezTo>
                    <a:pt x="768" y="0"/>
                    <a:pt x="438" y="38"/>
                    <a:pt x="149" y="153"/>
                  </a:cubicBezTo>
                  <a:cubicBezTo>
                    <a:pt x="30" y="202"/>
                    <a:pt x="0" y="391"/>
                    <a:pt x="134" y="444"/>
                  </a:cubicBezTo>
                  <a:cubicBezTo>
                    <a:pt x="432" y="563"/>
                    <a:pt x="771" y="601"/>
                    <a:pt x="1118" y="601"/>
                  </a:cubicBezTo>
                  <a:cubicBezTo>
                    <a:pt x="1550" y="601"/>
                    <a:pt x="1993" y="542"/>
                    <a:pt x="2379" y="506"/>
                  </a:cubicBezTo>
                  <a:cubicBezTo>
                    <a:pt x="2602" y="484"/>
                    <a:pt x="2633" y="123"/>
                    <a:pt x="2397" y="100"/>
                  </a:cubicBezTo>
                  <a:cubicBezTo>
                    <a:pt x="2003" y="64"/>
                    <a:pt x="1547" y="0"/>
                    <a:pt x="1106" y="0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23;p40">
              <a:extLst>
                <a:ext uri="{FF2B5EF4-FFF2-40B4-BE49-F238E27FC236}">
                  <a16:creationId xmlns:a16="http://schemas.microsoft.com/office/drawing/2014/main" id="{AD0C689B-C7F9-17E8-BECD-E0910EF69C69}"/>
                </a:ext>
              </a:extLst>
            </p:cNvPr>
            <p:cNvSpPr/>
            <p:nvPr/>
          </p:nvSpPr>
          <p:spPr>
            <a:xfrm>
              <a:off x="4006950" y="1183600"/>
              <a:ext cx="50925" cy="16875"/>
            </a:xfrm>
            <a:custGeom>
              <a:avLst/>
              <a:gdLst/>
              <a:ahLst/>
              <a:cxnLst/>
              <a:rect l="l" t="t" r="r" b="b"/>
              <a:pathLst>
                <a:path w="2037" h="675" extrusionOk="0">
                  <a:moveTo>
                    <a:pt x="841" y="0"/>
                  </a:moveTo>
                  <a:cubicBezTo>
                    <a:pt x="604" y="0"/>
                    <a:pt x="368" y="38"/>
                    <a:pt x="140" y="120"/>
                  </a:cubicBezTo>
                  <a:cubicBezTo>
                    <a:pt x="28" y="160"/>
                    <a:pt x="0" y="349"/>
                    <a:pt x="127" y="394"/>
                  </a:cubicBezTo>
                  <a:cubicBezTo>
                    <a:pt x="610" y="568"/>
                    <a:pt x="1138" y="572"/>
                    <a:pt x="1640" y="670"/>
                  </a:cubicBezTo>
                  <a:cubicBezTo>
                    <a:pt x="1657" y="673"/>
                    <a:pt x="1673" y="675"/>
                    <a:pt x="1689" y="675"/>
                  </a:cubicBezTo>
                  <a:cubicBezTo>
                    <a:pt x="1929" y="675"/>
                    <a:pt x="2037" y="308"/>
                    <a:pt x="1793" y="202"/>
                  </a:cubicBezTo>
                  <a:cubicBezTo>
                    <a:pt x="1491" y="72"/>
                    <a:pt x="1166" y="0"/>
                    <a:pt x="841" y="0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24;p40">
              <a:extLst>
                <a:ext uri="{FF2B5EF4-FFF2-40B4-BE49-F238E27FC236}">
                  <a16:creationId xmlns:a16="http://schemas.microsoft.com/office/drawing/2014/main" id="{5454711D-0072-F450-33CE-C17BEE18B11D}"/>
                </a:ext>
              </a:extLst>
            </p:cNvPr>
            <p:cNvSpPr/>
            <p:nvPr/>
          </p:nvSpPr>
          <p:spPr>
            <a:xfrm>
              <a:off x="3810725" y="1119050"/>
              <a:ext cx="75200" cy="18850"/>
            </a:xfrm>
            <a:custGeom>
              <a:avLst/>
              <a:gdLst/>
              <a:ahLst/>
              <a:cxnLst/>
              <a:rect l="l" t="t" r="r" b="b"/>
              <a:pathLst>
                <a:path w="3008" h="754" extrusionOk="0">
                  <a:moveTo>
                    <a:pt x="1587" y="0"/>
                  </a:moveTo>
                  <a:cubicBezTo>
                    <a:pt x="1045" y="0"/>
                    <a:pt x="497" y="100"/>
                    <a:pt x="134" y="369"/>
                  </a:cubicBezTo>
                  <a:cubicBezTo>
                    <a:pt x="0" y="468"/>
                    <a:pt x="54" y="654"/>
                    <a:pt x="205" y="696"/>
                  </a:cubicBezTo>
                  <a:cubicBezTo>
                    <a:pt x="362" y="740"/>
                    <a:pt x="527" y="754"/>
                    <a:pt x="694" y="754"/>
                  </a:cubicBezTo>
                  <a:cubicBezTo>
                    <a:pt x="935" y="754"/>
                    <a:pt x="1182" y="724"/>
                    <a:pt x="1415" y="709"/>
                  </a:cubicBezTo>
                  <a:cubicBezTo>
                    <a:pt x="1882" y="679"/>
                    <a:pt x="2344" y="668"/>
                    <a:pt x="2796" y="541"/>
                  </a:cubicBezTo>
                  <a:cubicBezTo>
                    <a:pt x="3007" y="482"/>
                    <a:pt x="2938" y="203"/>
                    <a:pt x="2764" y="153"/>
                  </a:cubicBezTo>
                  <a:cubicBezTo>
                    <a:pt x="2437" y="62"/>
                    <a:pt x="2014" y="0"/>
                    <a:pt x="1587" y="0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25;p40">
              <a:extLst>
                <a:ext uri="{FF2B5EF4-FFF2-40B4-BE49-F238E27FC236}">
                  <a16:creationId xmlns:a16="http://schemas.microsoft.com/office/drawing/2014/main" id="{C84017B6-7DA6-CFAC-1F2A-12A55DCB20FD}"/>
                </a:ext>
              </a:extLst>
            </p:cNvPr>
            <p:cNvSpPr/>
            <p:nvPr/>
          </p:nvSpPr>
          <p:spPr>
            <a:xfrm>
              <a:off x="3568275" y="1238875"/>
              <a:ext cx="29800" cy="13450"/>
            </a:xfrm>
            <a:custGeom>
              <a:avLst/>
              <a:gdLst/>
              <a:ahLst/>
              <a:cxnLst/>
              <a:rect l="l" t="t" r="r" b="b"/>
              <a:pathLst>
                <a:path w="1192" h="538" extrusionOk="0">
                  <a:moveTo>
                    <a:pt x="608" y="4"/>
                  </a:moveTo>
                  <a:cubicBezTo>
                    <a:pt x="589" y="4"/>
                    <a:pt x="570" y="5"/>
                    <a:pt x="550" y="6"/>
                  </a:cubicBezTo>
                  <a:cubicBezTo>
                    <a:pt x="377" y="16"/>
                    <a:pt x="176" y="0"/>
                    <a:pt x="61" y="156"/>
                  </a:cubicBezTo>
                  <a:cubicBezTo>
                    <a:pt x="15" y="221"/>
                    <a:pt x="0" y="306"/>
                    <a:pt x="50" y="375"/>
                  </a:cubicBezTo>
                  <a:cubicBezTo>
                    <a:pt x="161" y="527"/>
                    <a:pt x="321" y="524"/>
                    <a:pt x="492" y="534"/>
                  </a:cubicBezTo>
                  <a:cubicBezTo>
                    <a:pt x="527" y="536"/>
                    <a:pt x="561" y="537"/>
                    <a:pt x="595" y="537"/>
                  </a:cubicBezTo>
                  <a:cubicBezTo>
                    <a:pt x="691" y="537"/>
                    <a:pt x="785" y="530"/>
                    <a:pt x="882" y="520"/>
                  </a:cubicBezTo>
                  <a:cubicBezTo>
                    <a:pt x="1153" y="493"/>
                    <a:pt x="1191" y="58"/>
                    <a:pt x="905" y="29"/>
                  </a:cubicBezTo>
                  <a:cubicBezTo>
                    <a:pt x="807" y="19"/>
                    <a:pt x="708" y="4"/>
                    <a:pt x="608" y="4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26;p40">
              <a:extLst>
                <a:ext uri="{FF2B5EF4-FFF2-40B4-BE49-F238E27FC236}">
                  <a16:creationId xmlns:a16="http://schemas.microsoft.com/office/drawing/2014/main" id="{B424AD68-6D05-CB07-0410-90E591E2E7A8}"/>
                </a:ext>
              </a:extLst>
            </p:cNvPr>
            <p:cNvSpPr/>
            <p:nvPr/>
          </p:nvSpPr>
          <p:spPr>
            <a:xfrm>
              <a:off x="3425600" y="1199325"/>
              <a:ext cx="61500" cy="15125"/>
            </a:xfrm>
            <a:custGeom>
              <a:avLst/>
              <a:gdLst/>
              <a:ahLst/>
              <a:cxnLst/>
              <a:rect l="l" t="t" r="r" b="b"/>
              <a:pathLst>
                <a:path w="2460" h="605" extrusionOk="0">
                  <a:moveTo>
                    <a:pt x="1916" y="1"/>
                  </a:moveTo>
                  <a:cubicBezTo>
                    <a:pt x="1661" y="1"/>
                    <a:pt x="1407" y="23"/>
                    <a:pt x="1152" y="33"/>
                  </a:cubicBezTo>
                  <a:cubicBezTo>
                    <a:pt x="830" y="45"/>
                    <a:pt x="486" y="26"/>
                    <a:pt x="175" y="121"/>
                  </a:cubicBezTo>
                  <a:cubicBezTo>
                    <a:pt x="65" y="155"/>
                    <a:pt x="0" y="313"/>
                    <a:pt x="120" y="384"/>
                  </a:cubicBezTo>
                  <a:cubicBezTo>
                    <a:pt x="386" y="544"/>
                    <a:pt x="728" y="604"/>
                    <a:pt x="1078" y="604"/>
                  </a:cubicBezTo>
                  <a:cubicBezTo>
                    <a:pt x="1488" y="604"/>
                    <a:pt x="1911" y="522"/>
                    <a:pt x="2241" y="418"/>
                  </a:cubicBezTo>
                  <a:cubicBezTo>
                    <a:pt x="2454" y="351"/>
                    <a:pt x="2459" y="36"/>
                    <a:pt x="2217" y="13"/>
                  </a:cubicBezTo>
                  <a:cubicBezTo>
                    <a:pt x="2117" y="4"/>
                    <a:pt x="2016" y="1"/>
                    <a:pt x="1916" y="1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27;p40">
              <a:extLst>
                <a:ext uri="{FF2B5EF4-FFF2-40B4-BE49-F238E27FC236}">
                  <a16:creationId xmlns:a16="http://schemas.microsoft.com/office/drawing/2014/main" id="{42672901-F398-1AAB-8A0E-8D91AB8CCE05}"/>
                </a:ext>
              </a:extLst>
            </p:cNvPr>
            <p:cNvSpPr/>
            <p:nvPr/>
          </p:nvSpPr>
          <p:spPr>
            <a:xfrm>
              <a:off x="3305375" y="1277300"/>
              <a:ext cx="47025" cy="15900"/>
            </a:xfrm>
            <a:custGeom>
              <a:avLst/>
              <a:gdLst/>
              <a:ahLst/>
              <a:cxnLst/>
              <a:rect l="l" t="t" r="r" b="b"/>
              <a:pathLst>
                <a:path w="1881" h="636" extrusionOk="0">
                  <a:moveTo>
                    <a:pt x="1680" y="4"/>
                  </a:moveTo>
                  <a:cubicBezTo>
                    <a:pt x="1678" y="4"/>
                    <a:pt x="1677" y="4"/>
                    <a:pt x="1676" y="4"/>
                  </a:cubicBezTo>
                  <a:cubicBezTo>
                    <a:pt x="1133" y="16"/>
                    <a:pt x="533" y="1"/>
                    <a:pt x="106" y="397"/>
                  </a:cubicBezTo>
                  <a:cubicBezTo>
                    <a:pt x="0" y="494"/>
                    <a:pt x="85" y="635"/>
                    <a:pt x="210" y="635"/>
                  </a:cubicBezTo>
                  <a:cubicBezTo>
                    <a:pt x="214" y="635"/>
                    <a:pt x="218" y="635"/>
                    <a:pt x="222" y="635"/>
                  </a:cubicBezTo>
                  <a:cubicBezTo>
                    <a:pt x="720" y="600"/>
                    <a:pt x="1209" y="442"/>
                    <a:pt x="1697" y="346"/>
                  </a:cubicBezTo>
                  <a:cubicBezTo>
                    <a:pt x="1881" y="309"/>
                    <a:pt x="1875" y="4"/>
                    <a:pt x="1680" y="4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28;p40">
              <a:extLst>
                <a:ext uri="{FF2B5EF4-FFF2-40B4-BE49-F238E27FC236}">
                  <a16:creationId xmlns:a16="http://schemas.microsoft.com/office/drawing/2014/main" id="{B036886C-2497-A1CA-DDB7-24BAD8B3F898}"/>
                </a:ext>
              </a:extLst>
            </p:cNvPr>
            <p:cNvSpPr/>
            <p:nvPr/>
          </p:nvSpPr>
          <p:spPr>
            <a:xfrm>
              <a:off x="3112800" y="1194150"/>
              <a:ext cx="64925" cy="17550"/>
            </a:xfrm>
            <a:custGeom>
              <a:avLst/>
              <a:gdLst/>
              <a:ahLst/>
              <a:cxnLst/>
              <a:rect l="l" t="t" r="r" b="b"/>
              <a:pathLst>
                <a:path w="2597" h="702" extrusionOk="0">
                  <a:moveTo>
                    <a:pt x="2357" y="45"/>
                  </a:moveTo>
                  <a:cubicBezTo>
                    <a:pt x="2356" y="45"/>
                    <a:pt x="2355" y="45"/>
                    <a:pt x="2354" y="45"/>
                  </a:cubicBezTo>
                  <a:cubicBezTo>
                    <a:pt x="1653" y="54"/>
                    <a:pt x="756" y="1"/>
                    <a:pt x="123" y="337"/>
                  </a:cubicBezTo>
                  <a:cubicBezTo>
                    <a:pt x="10" y="397"/>
                    <a:pt x="1" y="588"/>
                    <a:pt x="139" y="627"/>
                  </a:cubicBezTo>
                  <a:cubicBezTo>
                    <a:pt x="329" y="680"/>
                    <a:pt x="530" y="701"/>
                    <a:pt x="737" y="701"/>
                  </a:cubicBezTo>
                  <a:cubicBezTo>
                    <a:pt x="1288" y="701"/>
                    <a:pt x="1879" y="551"/>
                    <a:pt x="2378" y="449"/>
                  </a:cubicBezTo>
                  <a:cubicBezTo>
                    <a:pt x="2596" y="404"/>
                    <a:pt x="2589" y="45"/>
                    <a:pt x="2357" y="45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29;p40">
              <a:extLst>
                <a:ext uri="{FF2B5EF4-FFF2-40B4-BE49-F238E27FC236}">
                  <a16:creationId xmlns:a16="http://schemas.microsoft.com/office/drawing/2014/main" id="{8859E2A0-DEF9-AD1C-72CC-F39839FC3AC8}"/>
                </a:ext>
              </a:extLst>
            </p:cNvPr>
            <p:cNvSpPr/>
            <p:nvPr/>
          </p:nvSpPr>
          <p:spPr>
            <a:xfrm>
              <a:off x="2809875" y="1250975"/>
              <a:ext cx="50800" cy="15050"/>
            </a:xfrm>
            <a:custGeom>
              <a:avLst/>
              <a:gdLst/>
              <a:ahLst/>
              <a:cxnLst/>
              <a:rect l="l" t="t" r="r" b="b"/>
              <a:pathLst>
                <a:path w="2032" h="602" extrusionOk="0">
                  <a:moveTo>
                    <a:pt x="1041" y="1"/>
                  </a:moveTo>
                  <a:cubicBezTo>
                    <a:pt x="723" y="1"/>
                    <a:pt x="407" y="66"/>
                    <a:pt x="116" y="208"/>
                  </a:cubicBezTo>
                  <a:cubicBezTo>
                    <a:pt x="9" y="259"/>
                    <a:pt x="1" y="450"/>
                    <a:pt x="132" y="481"/>
                  </a:cubicBezTo>
                  <a:cubicBezTo>
                    <a:pt x="631" y="601"/>
                    <a:pt x="1156" y="550"/>
                    <a:pt x="1666" y="593"/>
                  </a:cubicBezTo>
                  <a:cubicBezTo>
                    <a:pt x="1674" y="594"/>
                    <a:pt x="1681" y="594"/>
                    <a:pt x="1689" y="594"/>
                  </a:cubicBezTo>
                  <a:cubicBezTo>
                    <a:pt x="1948" y="594"/>
                    <a:pt x="2032" y="195"/>
                    <a:pt x="1768" y="113"/>
                  </a:cubicBezTo>
                  <a:cubicBezTo>
                    <a:pt x="1532" y="40"/>
                    <a:pt x="1286" y="1"/>
                    <a:pt x="1041" y="1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30;p40">
              <a:extLst>
                <a:ext uri="{FF2B5EF4-FFF2-40B4-BE49-F238E27FC236}">
                  <a16:creationId xmlns:a16="http://schemas.microsoft.com/office/drawing/2014/main" id="{E3321303-F21D-B67B-90C8-3E163FC89548}"/>
                </a:ext>
              </a:extLst>
            </p:cNvPr>
            <p:cNvSpPr/>
            <p:nvPr/>
          </p:nvSpPr>
          <p:spPr>
            <a:xfrm>
              <a:off x="2608200" y="1205375"/>
              <a:ext cx="74825" cy="22150"/>
            </a:xfrm>
            <a:custGeom>
              <a:avLst/>
              <a:gdLst/>
              <a:ahLst/>
              <a:cxnLst/>
              <a:rect l="l" t="t" r="r" b="b"/>
              <a:pathLst>
                <a:path w="2993" h="886" extrusionOk="0">
                  <a:moveTo>
                    <a:pt x="2028" y="1"/>
                  </a:moveTo>
                  <a:cubicBezTo>
                    <a:pt x="1341" y="1"/>
                    <a:pt x="559" y="148"/>
                    <a:pt x="124" y="549"/>
                  </a:cubicBezTo>
                  <a:cubicBezTo>
                    <a:pt x="1" y="661"/>
                    <a:pt x="74" y="841"/>
                    <a:pt x="228" y="866"/>
                  </a:cubicBezTo>
                  <a:cubicBezTo>
                    <a:pt x="311" y="880"/>
                    <a:pt x="395" y="885"/>
                    <a:pt x="480" y="885"/>
                  </a:cubicBezTo>
                  <a:cubicBezTo>
                    <a:pt x="798" y="885"/>
                    <a:pt x="1126" y="803"/>
                    <a:pt x="1434" y="750"/>
                  </a:cubicBezTo>
                  <a:cubicBezTo>
                    <a:pt x="1893" y="671"/>
                    <a:pt x="2353" y="610"/>
                    <a:pt x="2789" y="436"/>
                  </a:cubicBezTo>
                  <a:cubicBezTo>
                    <a:pt x="2993" y="355"/>
                    <a:pt x="2895" y="84"/>
                    <a:pt x="2716" y="54"/>
                  </a:cubicBezTo>
                  <a:cubicBezTo>
                    <a:pt x="2513" y="20"/>
                    <a:pt x="2277" y="1"/>
                    <a:pt x="2028" y="1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31;p40">
              <a:extLst>
                <a:ext uri="{FF2B5EF4-FFF2-40B4-BE49-F238E27FC236}">
                  <a16:creationId xmlns:a16="http://schemas.microsoft.com/office/drawing/2014/main" id="{16997A23-C00D-7681-71F5-DFA24529379D}"/>
                </a:ext>
              </a:extLst>
            </p:cNvPr>
            <p:cNvSpPr/>
            <p:nvPr/>
          </p:nvSpPr>
          <p:spPr>
            <a:xfrm>
              <a:off x="2428325" y="1355025"/>
              <a:ext cx="29150" cy="13825"/>
            </a:xfrm>
            <a:custGeom>
              <a:avLst/>
              <a:gdLst/>
              <a:ahLst/>
              <a:cxnLst/>
              <a:rect l="l" t="t" r="r" b="b"/>
              <a:pathLst>
                <a:path w="1166" h="553" extrusionOk="0">
                  <a:moveTo>
                    <a:pt x="872" y="1"/>
                  </a:moveTo>
                  <a:cubicBezTo>
                    <a:pt x="871" y="1"/>
                    <a:pt x="870" y="1"/>
                    <a:pt x="870" y="1"/>
                  </a:cubicBezTo>
                  <a:cubicBezTo>
                    <a:pt x="856" y="1"/>
                    <a:pt x="843" y="1"/>
                    <a:pt x="829" y="1"/>
                  </a:cubicBezTo>
                  <a:cubicBezTo>
                    <a:pt x="806" y="1"/>
                    <a:pt x="782" y="1"/>
                    <a:pt x="758" y="1"/>
                  </a:cubicBezTo>
                  <a:cubicBezTo>
                    <a:pt x="676" y="1"/>
                    <a:pt x="595" y="3"/>
                    <a:pt x="515" y="16"/>
                  </a:cubicBezTo>
                  <a:cubicBezTo>
                    <a:pt x="344" y="45"/>
                    <a:pt x="142" y="49"/>
                    <a:pt x="45" y="218"/>
                  </a:cubicBezTo>
                  <a:cubicBezTo>
                    <a:pt x="5" y="287"/>
                    <a:pt x="0" y="372"/>
                    <a:pt x="57" y="435"/>
                  </a:cubicBezTo>
                  <a:cubicBezTo>
                    <a:pt x="146" y="534"/>
                    <a:pt x="251" y="553"/>
                    <a:pt x="366" y="553"/>
                  </a:cubicBezTo>
                  <a:cubicBezTo>
                    <a:pt x="414" y="553"/>
                    <a:pt x="463" y="550"/>
                    <a:pt x="514" y="548"/>
                  </a:cubicBezTo>
                  <a:cubicBezTo>
                    <a:pt x="647" y="541"/>
                    <a:pt x="770" y="519"/>
                    <a:pt x="900" y="491"/>
                  </a:cubicBezTo>
                  <a:cubicBezTo>
                    <a:pt x="1165" y="435"/>
                    <a:pt x="1158" y="1"/>
                    <a:pt x="872" y="1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332;p40">
              <a:extLst>
                <a:ext uri="{FF2B5EF4-FFF2-40B4-BE49-F238E27FC236}">
                  <a16:creationId xmlns:a16="http://schemas.microsoft.com/office/drawing/2014/main" id="{9DBF91B9-530C-01EF-093F-BC6514A4B797}"/>
                </a:ext>
              </a:extLst>
            </p:cNvPr>
            <p:cNvSpPr/>
            <p:nvPr/>
          </p:nvSpPr>
          <p:spPr>
            <a:xfrm>
              <a:off x="4132600" y="630975"/>
              <a:ext cx="59625" cy="20125"/>
            </a:xfrm>
            <a:custGeom>
              <a:avLst/>
              <a:gdLst/>
              <a:ahLst/>
              <a:cxnLst/>
              <a:rect l="l" t="t" r="r" b="b"/>
              <a:pathLst>
                <a:path w="2385" h="805" extrusionOk="0">
                  <a:moveTo>
                    <a:pt x="130" y="1"/>
                  </a:moveTo>
                  <a:cubicBezTo>
                    <a:pt x="15" y="1"/>
                    <a:pt x="0" y="176"/>
                    <a:pt x="95" y="223"/>
                  </a:cubicBezTo>
                  <a:cubicBezTo>
                    <a:pt x="721" y="522"/>
                    <a:pt x="1431" y="648"/>
                    <a:pt x="2105" y="799"/>
                  </a:cubicBezTo>
                  <a:cubicBezTo>
                    <a:pt x="2122" y="803"/>
                    <a:pt x="2137" y="805"/>
                    <a:pt x="2152" y="805"/>
                  </a:cubicBezTo>
                  <a:cubicBezTo>
                    <a:pt x="2350" y="805"/>
                    <a:pt x="2385" y="491"/>
                    <a:pt x="2172" y="432"/>
                  </a:cubicBezTo>
                  <a:cubicBezTo>
                    <a:pt x="1507" y="248"/>
                    <a:pt x="828" y="31"/>
                    <a:pt x="136" y="1"/>
                  </a:cubicBezTo>
                  <a:cubicBezTo>
                    <a:pt x="134" y="1"/>
                    <a:pt x="132" y="1"/>
                    <a:pt x="130" y="1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33;p40">
              <a:extLst>
                <a:ext uri="{FF2B5EF4-FFF2-40B4-BE49-F238E27FC236}">
                  <a16:creationId xmlns:a16="http://schemas.microsoft.com/office/drawing/2014/main" id="{0618E96C-0FCA-B159-D0FD-6F978317F8CF}"/>
                </a:ext>
              </a:extLst>
            </p:cNvPr>
            <p:cNvSpPr/>
            <p:nvPr/>
          </p:nvSpPr>
          <p:spPr>
            <a:xfrm>
              <a:off x="3927750" y="601275"/>
              <a:ext cx="37600" cy="17625"/>
            </a:xfrm>
            <a:custGeom>
              <a:avLst/>
              <a:gdLst/>
              <a:ahLst/>
              <a:cxnLst/>
              <a:rect l="l" t="t" r="r" b="b"/>
              <a:pathLst>
                <a:path w="1504" h="705" extrusionOk="0">
                  <a:moveTo>
                    <a:pt x="569" y="1"/>
                  </a:moveTo>
                  <a:cubicBezTo>
                    <a:pt x="385" y="1"/>
                    <a:pt x="175" y="53"/>
                    <a:pt x="65" y="189"/>
                  </a:cubicBezTo>
                  <a:cubicBezTo>
                    <a:pt x="16" y="250"/>
                    <a:pt x="1" y="348"/>
                    <a:pt x="53" y="414"/>
                  </a:cubicBezTo>
                  <a:cubicBezTo>
                    <a:pt x="291" y="704"/>
                    <a:pt x="822" y="649"/>
                    <a:pt x="1161" y="693"/>
                  </a:cubicBezTo>
                  <a:cubicBezTo>
                    <a:pt x="1172" y="694"/>
                    <a:pt x="1183" y="695"/>
                    <a:pt x="1193" y="695"/>
                  </a:cubicBezTo>
                  <a:cubicBezTo>
                    <a:pt x="1392" y="695"/>
                    <a:pt x="1504" y="452"/>
                    <a:pt x="1346" y="307"/>
                  </a:cubicBezTo>
                  <a:cubicBezTo>
                    <a:pt x="1156" y="134"/>
                    <a:pt x="944" y="43"/>
                    <a:pt x="689" y="8"/>
                  </a:cubicBezTo>
                  <a:cubicBezTo>
                    <a:pt x="651" y="3"/>
                    <a:pt x="611" y="1"/>
                    <a:pt x="569" y="1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34;p40">
              <a:extLst>
                <a:ext uri="{FF2B5EF4-FFF2-40B4-BE49-F238E27FC236}">
                  <a16:creationId xmlns:a16="http://schemas.microsoft.com/office/drawing/2014/main" id="{49CF3240-202C-621D-964F-A962E0949D7A}"/>
                </a:ext>
              </a:extLst>
            </p:cNvPr>
            <p:cNvSpPr/>
            <p:nvPr/>
          </p:nvSpPr>
          <p:spPr>
            <a:xfrm>
              <a:off x="3833600" y="581450"/>
              <a:ext cx="54850" cy="25475"/>
            </a:xfrm>
            <a:custGeom>
              <a:avLst/>
              <a:gdLst/>
              <a:ahLst/>
              <a:cxnLst/>
              <a:rect l="l" t="t" r="r" b="b"/>
              <a:pathLst>
                <a:path w="2194" h="1019" extrusionOk="0">
                  <a:moveTo>
                    <a:pt x="187" y="0"/>
                  </a:moveTo>
                  <a:cubicBezTo>
                    <a:pt x="81" y="0"/>
                    <a:pt x="1" y="151"/>
                    <a:pt x="76" y="234"/>
                  </a:cubicBezTo>
                  <a:cubicBezTo>
                    <a:pt x="521" y="727"/>
                    <a:pt x="1208" y="874"/>
                    <a:pt x="1833" y="1012"/>
                  </a:cubicBezTo>
                  <a:cubicBezTo>
                    <a:pt x="1853" y="1016"/>
                    <a:pt x="1872" y="1018"/>
                    <a:pt x="1890" y="1018"/>
                  </a:cubicBezTo>
                  <a:cubicBezTo>
                    <a:pt x="2150" y="1018"/>
                    <a:pt x="2194" y="593"/>
                    <a:pt x="1908" y="527"/>
                  </a:cubicBezTo>
                  <a:cubicBezTo>
                    <a:pt x="1329" y="391"/>
                    <a:pt x="787" y="157"/>
                    <a:pt x="217" y="4"/>
                  </a:cubicBezTo>
                  <a:cubicBezTo>
                    <a:pt x="207" y="2"/>
                    <a:pt x="197" y="0"/>
                    <a:pt x="187" y="0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335;p40">
              <a:extLst>
                <a:ext uri="{FF2B5EF4-FFF2-40B4-BE49-F238E27FC236}">
                  <a16:creationId xmlns:a16="http://schemas.microsoft.com/office/drawing/2014/main" id="{63437BA0-C263-A05B-134C-85F439C3217D}"/>
                </a:ext>
              </a:extLst>
            </p:cNvPr>
            <p:cNvSpPr/>
            <p:nvPr/>
          </p:nvSpPr>
          <p:spPr>
            <a:xfrm>
              <a:off x="3650325" y="517075"/>
              <a:ext cx="47475" cy="18200"/>
            </a:xfrm>
            <a:custGeom>
              <a:avLst/>
              <a:gdLst/>
              <a:ahLst/>
              <a:cxnLst/>
              <a:rect l="l" t="t" r="r" b="b"/>
              <a:pathLst>
                <a:path w="1899" h="728" extrusionOk="0">
                  <a:moveTo>
                    <a:pt x="579" y="0"/>
                  </a:moveTo>
                  <a:cubicBezTo>
                    <a:pt x="392" y="0"/>
                    <a:pt x="217" y="43"/>
                    <a:pt x="77" y="150"/>
                  </a:cubicBezTo>
                  <a:cubicBezTo>
                    <a:pt x="11" y="200"/>
                    <a:pt x="1" y="306"/>
                    <a:pt x="71" y="358"/>
                  </a:cubicBezTo>
                  <a:cubicBezTo>
                    <a:pt x="292" y="522"/>
                    <a:pt x="569" y="530"/>
                    <a:pt x="833" y="584"/>
                  </a:cubicBezTo>
                  <a:cubicBezTo>
                    <a:pt x="1096" y="639"/>
                    <a:pt x="1366" y="662"/>
                    <a:pt x="1628" y="723"/>
                  </a:cubicBezTo>
                  <a:cubicBezTo>
                    <a:pt x="1640" y="726"/>
                    <a:pt x="1651" y="727"/>
                    <a:pt x="1662" y="727"/>
                  </a:cubicBezTo>
                  <a:cubicBezTo>
                    <a:pt x="1810" y="727"/>
                    <a:pt x="1898" y="505"/>
                    <a:pt x="1766" y="414"/>
                  </a:cubicBezTo>
                  <a:cubicBezTo>
                    <a:pt x="1481" y="217"/>
                    <a:pt x="1000" y="0"/>
                    <a:pt x="579" y="0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336;p40">
              <a:extLst>
                <a:ext uri="{FF2B5EF4-FFF2-40B4-BE49-F238E27FC236}">
                  <a16:creationId xmlns:a16="http://schemas.microsoft.com/office/drawing/2014/main" id="{D2A586C9-C58B-09E2-C0CB-170F6C03EEFD}"/>
                </a:ext>
              </a:extLst>
            </p:cNvPr>
            <p:cNvSpPr/>
            <p:nvPr/>
          </p:nvSpPr>
          <p:spPr>
            <a:xfrm>
              <a:off x="3501300" y="376450"/>
              <a:ext cx="44825" cy="18275"/>
            </a:xfrm>
            <a:custGeom>
              <a:avLst/>
              <a:gdLst/>
              <a:ahLst/>
              <a:cxnLst/>
              <a:rect l="l" t="t" r="r" b="b"/>
              <a:pathLst>
                <a:path w="1793" h="731" extrusionOk="0">
                  <a:moveTo>
                    <a:pt x="553" y="0"/>
                  </a:moveTo>
                  <a:cubicBezTo>
                    <a:pt x="399" y="0"/>
                    <a:pt x="248" y="31"/>
                    <a:pt x="109" y="106"/>
                  </a:cubicBezTo>
                  <a:cubicBezTo>
                    <a:pt x="14" y="158"/>
                    <a:pt x="1" y="282"/>
                    <a:pt x="103" y="337"/>
                  </a:cubicBezTo>
                  <a:cubicBezTo>
                    <a:pt x="499" y="548"/>
                    <a:pt x="983" y="562"/>
                    <a:pt x="1403" y="715"/>
                  </a:cubicBezTo>
                  <a:cubicBezTo>
                    <a:pt x="1433" y="726"/>
                    <a:pt x="1462" y="730"/>
                    <a:pt x="1488" y="730"/>
                  </a:cubicBezTo>
                  <a:cubicBezTo>
                    <a:pt x="1694" y="730"/>
                    <a:pt x="1792" y="443"/>
                    <a:pt x="1579" y="326"/>
                  </a:cubicBezTo>
                  <a:cubicBezTo>
                    <a:pt x="1287" y="164"/>
                    <a:pt x="910" y="0"/>
                    <a:pt x="553" y="0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37;p40">
              <a:extLst>
                <a:ext uri="{FF2B5EF4-FFF2-40B4-BE49-F238E27FC236}">
                  <a16:creationId xmlns:a16="http://schemas.microsoft.com/office/drawing/2014/main" id="{FC82DD77-91AC-0584-F2A7-E9FAC8C30D63}"/>
                </a:ext>
              </a:extLst>
            </p:cNvPr>
            <p:cNvSpPr/>
            <p:nvPr/>
          </p:nvSpPr>
          <p:spPr>
            <a:xfrm>
              <a:off x="3289700" y="373525"/>
              <a:ext cx="34850" cy="13425"/>
            </a:xfrm>
            <a:custGeom>
              <a:avLst/>
              <a:gdLst/>
              <a:ahLst/>
              <a:cxnLst/>
              <a:rect l="l" t="t" r="r" b="b"/>
              <a:pathLst>
                <a:path w="1394" h="537" extrusionOk="0">
                  <a:moveTo>
                    <a:pt x="492" y="0"/>
                  </a:moveTo>
                  <a:cubicBezTo>
                    <a:pt x="343" y="0"/>
                    <a:pt x="199" y="36"/>
                    <a:pt x="74" y="128"/>
                  </a:cubicBezTo>
                  <a:cubicBezTo>
                    <a:pt x="15" y="170"/>
                    <a:pt x="0" y="277"/>
                    <a:pt x="68" y="322"/>
                  </a:cubicBezTo>
                  <a:cubicBezTo>
                    <a:pt x="366" y="516"/>
                    <a:pt x="752" y="408"/>
                    <a:pt x="1075" y="524"/>
                  </a:cubicBezTo>
                  <a:cubicBezTo>
                    <a:pt x="1099" y="532"/>
                    <a:pt x="1121" y="536"/>
                    <a:pt x="1142" y="536"/>
                  </a:cubicBezTo>
                  <a:cubicBezTo>
                    <a:pt x="1309" y="536"/>
                    <a:pt x="1393" y="301"/>
                    <a:pt x="1217" y="209"/>
                  </a:cubicBezTo>
                  <a:cubicBezTo>
                    <a:pt x="1010" y="103"/>
                    <a:pt x="744" y="0"/>
                    <a:pt x="492" y="0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338;p40">
              <a:extLst>
                <a:ext uri="{FF2B5EF4-FFF2-40B4-BE49-F238E27FC236}">
                  <a16:creationId xmlns:a16="http://schemas.microsoft.com/office/drawing/2014/main" id="{953F2D58-7263-7172-1857-CAF888698909}"/>
                </a:ext>
              </a:extLst>
            </p:cNvPr>
            <p:cNvSpPr/>
            <p:nvPr/>
          </p:nvSpPr>
          <p:spPr>
            <a:xfrm>
              <a:off x="3021050" y="262800"/>
              <a:ext cx="59875" cy="18825"/>
            </a:xfrm>
            <a:custGeom>
              <a:avLst/>
              <a:gdLst/>
              <a:ahLst/>
              <a:cxnLst/>
              <a:rect l="l" t="t" r="r" b="b"/>
              <a:pathLst>
                <a:path w="2395" h="753" extrusionOk="0">
                  <a:moveTo>
                    <a:pt x="130" y="1"/>
                  </a:moveTo>
                  <a:cubicBezTo>
                    <a:pt x="11" y="1"/>
                    <a:pt x="1" y="180"/>
                    <a:pt x="96" y="224"/>
                  </a:cubicBezTo>
                  <a:cubicBezTo>
                    <a:pt x="730" y="507"/>
                    <a:pt x="1444" y="614"/>
                    <a:pt x="2121" y="748"/>
                  </a:cubicBezTo>
                  <a:cubicBezTo>
                    <a:pt x="2136" y="751"/>
                    <a:pt x="2150" y="753"/>
                    <a:pt x="2163" y="753"/>
                  </a:cubicBezTo>
                  <a:cubicBezTo>
                    <a:pt x="2365" y="753"/>
                    <a:pt x="2394" y="432"/>
                    <a:pt x="2179" y="379"/>
                  </a:cubicBezTo>
                  <a:cubicBezTo>
                    <a:pt x="1509" y="212"/>
                    <a:pt x="825" y="13"/>
                    <a:pt x="132" y="1"/>
                  </a:cubicBezTo>
                  <a:cubicBezTo>
                    <a:pt x="131" y="1"/>
                    <a:pt x="130" y="1"/>
                    <a:pt x="130" y="1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339;p40">
              <a:extLst>
                <a:ext uri="{FF2B5EF4-FFF2-40B4-BE49-F238E27FC236}">
                  <a16:creationId xmlns:a16="http://schemas.microsoft.com/office/drawing/2014/main" id="{A95B172D-E2F6-2824-1357-11BCE88B874D}"/>
                </a:ext>
              </a:extLst>
            </p:cNvPr>
            <p:cNvSpPr/>
            <p:nvPr/>
          </p:nvSpPr>
          <p:spPr>
            <a:xfrm>
              <a:off x="2815625" y="238125"/>
              <a:ext cx="37700" cy="17825"/>
            </a:xfrm>
            <a:custGeom>
              <a:avLst/>
              <a:gdLst/>
              <a:ahLst/>
              <a:cxnLst/>
              <a:rect l="l" t="t" r="r" b="b"/>
              <a:pathLst>
                <a:path w="1508" h="713" extrusionOk="0">
                  <a:moveTo>
                    <a:pt x="585" y="1"/>
                  </a:moveTo>
                  <a:cubicBezTo>
                    <a:pt x="395" y="1"/>
                    <a:pt x="173" y="59"/>
                    <a:pt x="61" y="202"/>
                  </a:cubicBezTo>
                  <a:cubicBezTo>
                    <a:pt x="13" y="264"/>
                    <a:pt x="0" y="364"/>
                    <a:pt x="56" y="427"/>
                  </a:cubicBezTo>
                  <a:cubicBezTo>
                    <a:pt x="300" y="712"/>
                    <a:pt x="830" y="642"/>
                    <a:pt x="1170" y="678"/>
                  </a:cubicBezTo>
                  <a:cubicBezTo>
                    <a:pt x="1179" y="679"/>
                    <a:pt x="1187" y="679"/>
                    <a:pt x="1196" y="679"/>
                  </a:cubicBezTo>
                  <a:cubicBezTo>
                    <a:pt x="1399" y="679"/>
                    <a:pt x="1507" y="429"/>
                    <a:pt x="1344" y="287"/>
                  </a:cubicBezTo>
                  <a:cubicBezTo>
                    <a:pt x="1150" y="118"/>
                    <a:pt x="935" y="34"/>
                    <a:pt x="680" y="6"/>
                  </a:cubicBezTo>
                  <a:cubicBezTo>
                    <a:pt x="650" y="2"/>
                    <a:pt x="618" y="1"/>
                    <a:pt x="585" y="1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614FA885-8115-B198-757B-6ECAB817BA42}"/>
              </a:ext>
            </a:extLst>
          </p:cNvPr>
          <p:cNvSpPr txBox="1"/>
          <p:nvPr/>
        </p:nvSpPr>
        <p:spPr>
          <a:xfrm>
            <a:off x="7716270" y="5363648"/>
            <a:ext cx="41569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spc="-300" dirty="0">
                <a:solidFill>
                  <a:schemeClr val="accent6"/>
                </a:solidFill>
              </a:rPr>
              <a:t>허재성 </a:t>
            </a:r>
            <a:r>
              <a:rPr lang="en-US" altLang="ko-KR" sz="3600" spc="-300" dirty="0">
                <a:solidFill>
                  <a:schemeClr val="accent6"/>
                </a:solidFill>
              </a:rPr>
              <a:t>/ </a:t>
            </a:r>
            <a:r>
              <a:rPr lang="ko-KR" altLang="en-US" sz="3600" spc="-300" dirty="0">
                <a:solidFill>
                  <a:schemeClr val="accent6"/>
                </a:solidFill>
              </a:rPr>
              <a:t>이세철 </a:t>
            </a:r>
            <a:r>
              <a:rPr lang="en-US" altLang="ko-KR" sz="3600" spc="-300" dirty="0">
                <a:solidFill>
                  <a:schemeClr val="accent6"/>
                </a:solidFill>
              </a:rPr>
              <a:t>/ </a:t>
            </a:r>
            <a:r>
              <a:rPr lang="ko-KR" altLang="en-US" sz="3600" spc="-300" dirty="0">
                <a:solidFill>
                  <a:schemeClr val="accent6"/>
                </a:solidFill>
              </a:rPr>
              <a:t>김승환</a:t>
            </a:r>
          </a:p>
        </p:txBody>
      </p:sp>
    </p:spTree>
    <p:extLst>
      <p:ext uri="{BB962C8B-B14F-4D97-AF65-F5344CB8AC3E}">
        <p14:creationId xmlns:p14="http://schemas.microsoft.com/office/powerpoint/2010/main" val="1636313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D4AA1C9-5E62-43D2-94D7-AF6398C0C2F3}"/>
              </a:ext>
            </a:extLst>
          </p:cNvPr>
          <p:cNvSpPr txBox="1"/>
          <p:nvPr/>
        </p:nvSpPr>
        <p:spPr>
          <a:xfrm>
            <a:off x="660400" y="138935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게임 모드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A1FFFF6-A492-4601-AFF6-499496A70F0A}"/>
              </a:ext>
            </a:extLst>
          </p:cNvPr>
          <p:cNvSpPr txBox="1"/>
          <p:nvPr/>
        </p:nvSpPr>
        <p:spPr>
          <a:xfrm>
            <a:off x="660400" y="694970"/>
            <a:ext cx="95891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Game Mode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3C97A96-ACC5-4484-BA51-E826DEF6C800}"/>
              </a:ext>
            </a:extLst>
          </p:cNvPr>
          <p:cNvSpPr txBox="1"/>
          <p:nvPr/>
        </p:nvSpPr>
        <p:spPr>
          <a:xfrm>
            <a:off x="111760" y="81617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rPr>
              <a:t>2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lt"/>
              <a:ea typeface="+mj-ea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817A1371-B864-4B45-9BF5-9661D0ED6419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B88DB3BC-F1D7-6863-0B25-8EFC0206843D}"/>
              </a:ext>
            </a:extLst>
          </p:cNvPr>
          <p:cNvSpPr/>
          <p:nvPr/>
        </p:nvSpPr>
        <p:spPr>
          <a:xfrm>
            <a:off x="9762007" y="6406306"/>
            <a:ext cx="2351192" cy="4068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9A3740C3-069E-4353-9B25-E7B3DE8BAA4D}"/>
              </a:ext>
            </a:extLst>
          </p:cNvPr>
          <p:cNvSpPr/>
          <p:nvPr/>
        </p:nvSpPr>
        <p:spPr>
          <a:xfrm>
            <a:off x="1254397" y="1629000"/>
            <a:ext cx="3600000" cy="3600000"/>
          </a:xfrm>
          <a:prstGeom prst="ellipse">
            <a:avLst/>
          </a:prstGeom>
          <a:solidFill>
            <a:schemeClr val="accent4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C838D64-4887-4532-897B-22069EC1B706}"/>
              </a:ext>
            </a:extLst>
          </p:cNvPr>
          <p:cNvSpPr txBox="1"/>
          <p:nvPr/>
        </p:nvSpPr>
        <p:spPr>
          <a:xfrm>
            <a:off x="2513107" y="2022394"/>
            <a:ext cx="10823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>
                <a:latin typeface="+mj-ea"/>
                <a:ea typeface="+mj-ea"/>
              </a:rPr>
              <a:t>기체 소개</a:t>
            </a:r>
            <a:endParaRPr lang="ko-KR" altLang="en-US" dirty="0">
              <a:latin typeface="+mj-ea"/>
              <a:ea typeface="+mj-ea"/>
            </a:endParaRPr>
          </a:p>
        </p:txBody>
      </p:sp>
      <p:grpSp>
        <p:nvGrpSpPr>
          <p:cNvPr id="4" name="Google Shape;1759;p69">
            <a:extLst>
              <a:ext uri="{FF2B5EF4-FFF2-40B4-BE49-F238E27FC236}">
                <a16:creationId xmlns:a16="http://schemas.microsoft.com/office/drawing/2014/main" id="{CA94F8DB-1A97-FF64-53D3-563F79A6679F}"/>
              </a:ext>
            </a:extLst>
          </p:cNvPr>
          <p:cNvGrpSpPr/>
          <p:nvPr/>
        </p:nvGrpSpPr>
        <p:grpSpPr>
          <a:xfrm>
            <a:off x="2061115" y="2574889"/>
            <a:ext cx="2068814" cy="1998062"/>
            <a:chOff x="3382845" y="3536796"/>
            <a:chExt cx="418406" cy="477008"/>
          </a:xfrm>
        </p:grpSpPr>
        <p:sp>
          <p:nvSpPr>
            <p:cNvPr id="5" name="Google Shape;1760;p69">
              <a:extLst>
                <a:ext uri="{FF2B5EF4-FFF2-40B4-BE49-F238E27FC236}">
                  <a16:creationId xmlns:a16="http://schemas.microsoft.com/office/drawing/2014/main" id="{CC564DF7-1143-8826-F074-09858C07875A}"/>
                </a:ext>
              </a:extLst>
            </p:cNvPr>
            <p:cNvSpPr/>
            <p:nvPr/>
          </p:nvSpPr>
          <p:spPr>
            <a:xfrm>
              <a:off x="3399188" y="3536796"/>
              <a:ext cx="385674" cy="216950"/>
            </a:xfrm>
            <a:custGeom>
              <a:avLst/>
              <a:gdLst/>
              <a:ahLst/>
              <a:cxnLst/>
              <a:rect l="l" t="t" r="r" b="b"/>
              <a:pathLst>
                <a:path w="17322" h="9744" extrusionOk="0">
                  <a:moveTo>
                    <a:pt x="8662" y="0"/>
                  </a:moveTo>
                  <a:cubicBezTo>
                    <a:pt x="6091" y="0"/>
                    <a:pt x="4038" y="781"/>
                    <a:pt x="2563" y="2322"/>
                  </a:cubicBezTo>
                  <a:cubicBezTo>
                    <a:pt x="1" y="5000"/>
                    <a:pt x="145" y="8975"/>
                    <a:pt x="153" y="9144"/>
                  </a:cubicBezTo>
                  <a:lnTo>
                    <a:pt x="178" y="9744"/>
                  </a:lnTo>
                  <a:lnTo>
                    <a:pt x="17144" y="9744"/>
                  </a:lnTo>
                  <a:lnTo>
                    <a:pt x="17170" y="9144"/>
                  </a:lnTo>
                  <a:cubicBezTo>
                    <a:pt x="17178" y="8976"/>
                    <a:pt x="17321" y="5000"/>
                    <a:pt x="14759" y="2322"/>
                  </a:cubicBezTo>
                  <a:cubicBezTo>
                    <a:pt x="13292" y="789"/>
                    <a:pt x="11254" y="8"/>
                    <a:pt x="8699" y="0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" name="Google Shape;1761;p69">
              <a:extLst>
                <a:ext uri="{FF2B5EF4-FFF2-40B4-BE49-F238E27FC236}">
                  <a16:creationId xmlns:a16="http://schemas.microsoft.com/office/drawing/2014/main" id="{61CB7B2A-8696-7B54-1D54-569A650CB1B9}"/>
                </a:ext>
              </a:extLst>
            </p:cNvPr>
            <p:cNvSpPr/>
            <p:nvPr/>
          </p:nvSpPr>
          <p:spPr>
            <a:xfrm>
              <a:off x="3592850" y="3536796"/>
              <a:ext cx="192013" cy="216950"/>
            </a:xfrm>
            <a:custGeom>
              <a:avLst/>
              <a:gdLst/>
              <a:ahLst/>
              <a:cxnLst/>
              <a:rect l="l" t="t" r="r" b="b"/>
              <a:pathLst>
                <a:path w="8624" h="9744" extrusionOk="0">
                  <a:moveTo>
                    <a:pt x="1" y="0"/>
                  </a:moveTo>
                  <a:lnTo>
                    <a:pt x="1" y="9744"/>
                  </a:lnTo>
                  <a:lnTo>
                    <a:pt x="8446" y="9744"/>
                  </a:lnTo>
                  <a:lnTo>
                    <a:pt x="8472" y="9144"/>
                  </a:lnTo>
                  <a:cubicBezTo>
                    <a:pt x="8480" y="8976"/>
                    <a:pt x="8623" y="5000"/>
                    <a:pt x="6061" y="2322"/>
                  </a:cubicBezTo>
                  <a:cubicBezTo>
                    <a:pt x="4594" y="789"/>
                    <a:pt x="2556" y="8"/>
                    <a:pt x="1" y="0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" name="Google Shape;1762;p69">
              <a:extLst>
                <a:ext uri="{FF2B5EF4-FFF2-40B4-BE49-F238E27FC236}">
                  <a16:creationId xmlns:a16="http://schemas.microsoft.com/office/drawing/2014/main" id="{829BEB36-03F7-69D3-E585-E8792583DD00}"/>
                </a:ext>
              </a:extLst>
            </p:cNvPr>
            <p:cNvSpPr/>
            <p:nvPr/>
          </p:nvSpPr>
          <p:spPr>
            <a:xfrm>
              <a:off x="3625001" y="3829627"/>
              <a:ext cx="137909" cy="160353"/>
            </a:xfrm>
            <a:custGeom>
              <a:avLst/>
              <a:gdLst/>
              <a:ahLst/>
              <a:cxnLst/>
              <a:rect l="l" t="t" r="r" b="b"/>
              <a:pathLst>
                <a:path w="6194" h="7202" extrusionOk="0">
                  <a:moveTo>
                    <a:pt x="4941" y="0"/>
                  </a:moveTo>
                  <a:cubicBezTo>
                    <a:pt x="4940" y="12"/>
                    <a:pt x="4855" y="1287"/>
                    <a:pt x="4190" y="2676"/>
                  </a:cubicBezTo>
                  <a:cubicBezTo>
                    <a:pt x="3320" y="4496"/>
                    <a:pt x="1910" y="5604"/>
                    <a:pt x="1" y="5968"/>
                  </a:cubicBezTo>
                  <a:lnTo>
                    <a:pt x="235" y="7201"/>
                  </a:lnTo>
                  <a:cubicBezTo>
                    <a:pt x="2527" y="6764"/>
                    <a:pt x="4286" y="5387"/>
                    <a:pt x="5323" y="3218"/>
                  </a:cubicBezTo>
                  <a:cubicBezTo>
                    <a:pt x="6091" y="1611"/>
                    <a:pt x="6189" y="139"/>
                    <a:pt x="6194" y="78"/>
                  </a:cubicBezTo>
                  <a:lnTo>
                    <a:pt x="494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763;p69">
              <a:extLst>
                <a:ext uri="{FF2B5EF4-FFF2-40B4-BE49-F238E27FC236}">
                  <a16:creationId xmlns:a16="http://schemas.microsoft.com/office/drawing/2014/main" id="{99618E42-6565-C205-FA67-39EF090F45A2}"/>
                </a:ext>
              </a:extLst>
            </p:cNvPr>
            <p:cNvSpPr/>
            <p:nvPr/>
          </p:nvSpPr>
          <p:spPr>
            <a:xfrm>
              <a:off x="3421164" y="3829583"/>
              <a:ext cx="137909" cy="160397"/>
            </a:xfrm>
            <a:custGeom>
              <a:avLst/>
              <a:gdLst/>
              <a:ahLst/>
              <a:cxnLst/>
              <a:rect l="l" t="t" r="r" b="b"/>
              <a:pathLst>
                <a:path w="6194" h="7204" extrusionOk="0">
                  <a:moveTo>
                    <a:pt x="1253" y="1"/>
                  </a:moveTo>
                  <a:lnTo>
                    <a:pt x="1" y="80"/>
                  </a:lnTo>
                  <a:cubicBezTo>
                    <a:pt x="4" y="141"/>
                    <a:pt x="102" y="1613"/>
                    <a:pt x="871" y="3220"/>
                  </a:cubicBezTo>
                  <a:cubicBezTo>
                    <a:pt x="1909" y="5389"/>
                    <a:pt x="3667" y="6766"/>
                    <a:pt x="5958" y="7203"/>
                  </a:cubicBezTo>
                  <a:lnTo>
                    <a:pt x="6194" y="5970"/>
                  </a:lnTo>
                  <a:cubicBezTo>
                    <a:pt x="4296" y="5609"/>
                    <a:pt x="2893" y="4513"/>
                    <a:pt x="2021" y="2714"/>
                  </a:cubicBezTo>
                  <a:cubicBezTo>
                    <a:pt x="1346" y="1324"/>
                    <a:pt x="1253" y="14"/>
                    <a:pt x="12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764;p69">
              <a:extLst>
                <a:ext uri="{FF2B5EF4-FFF2-40B4-BE49-F238E27FC236}">
                  <a16:creationId xmlns:a16="http://schemas.microsoft.com/office/drawing/2014/main" id="{468DED93-78C6-95CE-890C-989E563D085E}"/>
                </a:ext>
              </a:extLst>
            </p:cNvPr>
            <p:cNvSpPr/>
            <p:nvPr/>
          </p:nvSpPr>
          <p:spPr>
            <a:xfrm>
              <a:off x="3556736" y="3629107"/>
              <a:ext cx="72272" cy="68732"/>
            </a:xfrm>
            <a:custGeom>
              <a:avLst/>
              <a:gdLst/>
              <a:ahLst/>
              <a:cxnLst/>
              <a:rect l="l" t="t" r="r" b="b"/>
              <a:pathLst>
                <a:path w="3246" h="3087" extrusionOk="0">
                  <a:moveTo>
                    <a:pt x="1623" y="0"/>
                  </a:moveTo>
                  <a:lnTo>
                    <a:pt x="1121" y="1017"/>
                  </a:lnTo>
                  <a:lnTo>
                    <a:pt x="0" y="1180"/>
                  </a:lnTo>
                  <a:lnTo>
                    <a:pt x="812" y="1970"/>
                  </a:lnTo>
                  <a:lnTo>
                    <a:pt x="620" y="3087"/>
                  </a:lnTo>
                  <a:lnTo>
                    <a:pt x="1623" y="2560"/>
                  </a:lnTo>
                  <a:lnTo>
                    <a:pt x="1660" y="2579"/>
                  </a:lnTo>
                  <a:lnTo>
                    <a:pt x="2626" y="3087"/>
                  </a:lnTo>
                  <a:lnTo>
                    <a:pt x="2434" y="1970"/>
                  </a:lnTo>
                  <a:lnTo>
                    <a:pt x="3246" y="1180"/>
                  </a:lnTo>
                  <a:lnTo>
                    <a:pt x="2125" y="1017"/>
                  </a:lnTo>
                  <a:lnTo>
                    <a:pt x="1660" y="77"/>
                  </a:lnTo>
                  <a:lnTo>
                    <a:pt x="1623" y="0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765;p69">
              <a:extLst>
                <a:ext uri="{FF2B5EF4-FFF2-40B4-BE49-F238E27FC236}">
                  <a16:creationId xmlns:a16="http://schemas.microsoft.com/office/drawing/2014/main" id="{70D07F29-9D88-AB09-3E0A-768DC67CE02D}"/>
                </a:ext>
              </a:extLst>
            </p:cNvPr>
            <p:cNvSpPr/>
            <p:nvPr/>
          </p:nvSpPr>
          <p:spPr>
            <a:xfrm>
              <a:off x="3382845" y="3725783"/>
              <a:ext cx="418404" cy="139067"/>
            </a:xfrm>
            <a:custGeom>
              <a:avLst/>
              <a:gdLst/>
              <a:ahLst/>
              <a:cxnLst/>
              <a:rect l="l" t="t" r="r" b="b"/>
              <a:pathLst>
                <a:path w="18792" h="6246" extrusionOk="0">
                  <a:moveTo>
                    <a:pt x="0" y="0"/>
                  </a:moveTo>
                  <a:lnTo>
                    <a:pt x="0" y="6245"/>
                  </a:lnTo>
                  <a:lnTo>
                    <a:pt x="2274" y="6245"/>
                  </a:lnTo>
                  <a:lnTo>
                    <a:pt x="3159" y="4485"/>
                  </a:lnTo>
                  <a:lnTo>
                    <a:pt x="15632" y="4485"/>
                  </a:lnTo>
                  <a:lnTo>
                    <a:pt x="16517" y="6245"/>
                  </a:lnTo>
                  <a:lnTo>
                    <a:pt x="18791" y="6245"/>
                  </a:lnTo>
                  <a:lnTo>
                    <a:pt x="18791" y="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766;p69">
              <a:extLst>
                <a:ext uri="{FF2B5EF4-FFF2-40B4-BE49-F238E27FC236}">
                  <a16:creationId xmlns:a16="http://schemas.microsoft.com/office/drawing/2014/main" id="{C429ECA2-A9E5-2C5A-984C-3E32EB23B3EB}"/>
                </a:ext>
              </a:extLst>
            </p:cNvPr>
            <p:cNvSpPr/>
            <p:nvPr/>
          </p:nvSpPr>
          <p:spPr>
            <a:xfrm>
              <a:off x="3542442" y="3942356"/>
              <a:ext cx="99168" cy="71448"/>
            </a:xfrm>
            <a:custGeom>
              <a:avLst/>
              <a:gdLst/>
              <a:ahLst/>
              <a:cxnLst/>
              <a:rect l="l" t="t" r="r" b="b"/>
              <a:pathLst>
                <a:path w="4454" h="3209" extrusionOk="0">
                  <a:moveTo>
                    <a:pt x="0" y="0"/>
                  </a:moveTo>
                  <a:lnTo>
                    <a:pt x="0" y="3209"/>
                  </a:lnTo>
                  <a:lnTo>
                    <a:pt x="4454" y="3209"/>
                  </a:lnTo>
                  <a:lnTo>
                    <a:pt x="445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767;p69">
              <a:extLst>
                <a:ext uri="{FF2B5EF4-FFF2-40B4-BE49-F238E27FC236}">
                  <a16:creationId xmlns:a16="http://schemas.microsoft.com/office/drawing/2014/main" id="{F2272D52-CB18-0DE4-9E58-BA495D4E4D06}"/>
                </a:ext>
              </a:extLst>
            </p:cNvPr>
            <p:cNvSpPr/>
            <p:nvPr/>
          </p:nvSpPr>
          <p:spPr>
            <a:xfrm>
              <a:off x="3592850" y="3942356"/>
              <a:ext cx="48760" cy="71448"/>
            </a:xfrm>
            <a:custGeom>
              <a:avLst/>
              <a:gdLst/>
              <a:ahLst/>
              <a:cxnLst/>
              <a:rect l="l" t="t" r="r" b="b"/>
              <a:pathLst>
                <a:path w="2190" h="3209" extrusionOk="0">
                  <a:moveTo>
                    <a:pt x="1" y="0"/>
                  </a:moveTo>
                  <a:lnTo>
                    <a:pt x="1" y="3209"/>
                  </a:lnTo>
                  <a:lnTo>
                    <a:pt x="2190" y="3209"/>
                  </a:lnTo>
                  <a:lnTo>
                    <a:pt x="219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768;p69">
              <a:extLst>
                <a:ext uri="{FF2B5EF4-FFF2-40B4-BE49-F238E27FC236}">
                  <a16:creationId xmlns:a16="http://schemas.microsoft.com/office/drawing/2014/main" id="{8E02F8AD-AAEA-6CB6-877B-89833939B592}"/>
                </a:ext>
              </a:extLst>
            </p:cNvPr>
            <p:cNvSpPr/>
            <p:nvPr/>
          </p:nvSpPr>
          <p:spPr>
            <a:xfrm>
              <a:off x="3592850" y="3725783"/>
              <a:ext cx="208400" cy="139067"/>
            </a:xfrm>
            <a:custGeom>
              <a:avLst/>
              <a:gdLst/>
              <a:ahLst/>
              <a:cxnLst/>
              <a:rect l="l" t="t" r="r" b="b"/>
              <a:pathLst>
                <a:path w="9360" h="6246" extrusionOk="0">
                  <a:moveTo>
                    <a:pt x="1" y="0"/>
                  </a:moveTo>
                  <a:lnTo>
                    <a:pt x="1" y="4485"/>
                  </a:lnTo>
                  <a:lnTo>
                    <a:pt x="6200" y="4485"/>
                  </a:lnTo>
                  <a:lnTo>
                    <a:pt x="7085" y="6245"/>
                  </a:lnTo>
                  <a:lnTo>
                    <a:pt x="9359" y="6245"/>
                  </a:lnTo>
                  <a:lnTo>
                    <a:pt x="9359" y="0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" name="Google Shape;1769;p69">
              <a:extLst>
                <a:ext uri="{FF2B5EF4-FFF2-40B4-BE49-F238E27FC236}">
                  <a16:creationId xmlns:a16="http://schemas.microsoft.com/office/drawing/2014/main" id="{53025717-DA61-1C95-32A3-2ECFF3034131}"/>
                </a:ext>
              </a:extLst>
            </p:cNvPr>
            <p:cNvSpPr/>
            <p:nvPr/>
          </p:nvSpPr>
          <p:spPr>
            <a:xfrm>
              <a:off x="3592850" y="3629107"/>
              <a:ext cx="36158" cy="68732"/>
            </a:xfrm>
            <a:custGeom>
              <a:avLst/>
              <a:gdLst/>
              <a:ahLst/>
              <a:cxnLst/>
              <a:rect l="l" t="t" r="r" b="b"/>
              <a:pathLst>
                <a:path w="1624" h="3087" extrusionOk="0">
                  <a:moveTo>
                    <a:pt x="1" y="0"/>
                  </a:moveTo>
                  <a:lnTo>
                    <a:pt x="1" y="2560"/>
                  </a:lnTo>
                  <a:lnTo>
                    <a:pt x="38" y="2579"/>
                  </a:lnTo>
                  <a:lnTo>
                    <a:pt x="1004" y="3087"/>
                  </a:lnTo>
                  <a:lnTo>
                    <a:pt x="812" y="1970"/>
                  </a:lnTo>
                  <a:lnTo>
                    <a:pt x="1624" y="1180"/>
                  </a:lnTo>
                  <a:lnTo>
                    <a:pt x="503" y="1017"/>
                  </a:lnTo>
                  <a:lnTo>
                    <a:pt x="38" y="7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77237129-BC3D-F0A4-8795-833175E4D727}"/>
              </a:ext>
            </a:extLst>
          </p:cNvPr>
          <p:cNvSpPr txBox="1"/>
          <p:nvPr/>
        </p:nvSpPr>
        <p:spPr>
          <a:xfrm>
            <a:off x="4852073" y="1359977"/>
            <a:ext cx="669646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+mj-ea"/>
                <a:ea typeface="+mj-ea"/>
              </a:rPr>
              <a:t>기체는 총 </a:t>
            </a:r>
            <a:r>
              <a:rPr lang="en-US" altLang="ko-KR" dirty="0">
                <a:latin typeface="+mj-ea"/>
                <a:ea typeface="+mj-ea"/>
              </a:rPr>
              <a:t>5</a:t>
            </a:r>
            <a:r>
              <a:rPr lang="ko-KR" altLang="en-US" dirty="0">
                <a:latin typeface="+mj-ea"/>
                <a:ea typeface="+mj-ea"/>
              </a:rPr>
              <a:t>개의 모델이 존재한다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pPr algn="ctr"/>
            <a:endParaRPr lang="en-US" altLang="ko-KR" dirty="0">
              <a:latin typeface="+mj-ea"/>
              <a:ea typeface="+mj-ea"/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latin typeface="+mj-ea"/>
                <a:ea typeface="+mj-ea"/>
              </a:rPr>
              <a:t>연사 공격이 탁월한 헬기 </a:t>
            </a:r>
            <a:r>
              <a:rPr lang="en-US" altLang="ko-KR" dirty="0">
                <a:latin typeface="+mj-ea"/>
                <a:ea typeface="+mj-ea"/>
              </a:rPr>
              <a:t>(</a:t>
            </a:r>
            <a:r>
              <a:rPr lang="ko-KR" altLang="en-US" dirty="0">
                <a:latin typeface="+mj-ea"/>
                <a:ea typeface="+mj-ea"/>
              </a:rPr>
              <a:t>모든 능력이 균형을 이룬다</a:t>
            </a:r>
            <a:r>
              <a:rPr lang="en-US" altLang="ko-KR" dirty="0">
                <a:latin typeface="+mj-ea"/>
                <a:ea typeface="+mj-ea"/>
              </a:rPr>
              <a:t>.)</a:t>
            </a:r>
          </a:p>
          <a:p>
            <a:pPr marL="342900" indent="-342900">
              <a:buAutoNum type="arabicPeriod"/>
            </a:pPr>
            <a:endParaRPr lang="en-US" altLang="ko-KR" dirty="0">
              <a:latin typeface="+mj-ea"/>
              <a:ea typeface="+mj-ea"/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latin typeface="+mj-ea"/>
                <a:ea typeface="+mj-ea"/>
              </a:rPr>
              <a:t>연사 공격이 미흡하나 미사일 공격의 화력이 좋은 헬기 </a:t>
            </a:r>
            <a:endParaRPr lang="en-US" altLang="ko-KR" dirty="0">
              <a:latin typeface="+mj-ea"/>
              <a:ea typeface="+mj-ea"/>
            </a:endParaRPr>
          </a:p>
          <a:p>
            <a:r>
              <a:rPr lang="en-US" altLang="ko-KR" dirty="0">
                <a:latin typeface="+mj-ea"/>
                <a:ea typeface="+mj-ea"/>
              </a:rPr>
              <a:t>      (</a:t>
            </a:r>
            <a:r>
              <a:rPr lang="ko-KR" altLang="en-US" dirty="0">
                <a:latin typeface="+mj-ea"/>
                <a:ea typeface="+mj-ea"/>
              </a:rPr>
              <a:t>공격력과 </a:t>
            </a:r>
            <a:r>
              <a:rPr lang="en-US" altLang="ko-KR" dirty="0">
                <a:latin typeface="+mj-ea"/>
                <a:ea typeface="+mj-ea"/>
              </a:rPr>
              <a:t>HP</a:t>
            </a:r>
            <a:r>
              <a:rPr lang="ko-KR" altLang="en-US" dirty="0">
                <a:latin typeface="+mj-ea"/>
                <a:ea typeface="+mj-ea"/>
              </a:rPr>
              <a:t>가 매우 높으나</a:t>
            </a:r>
            <a:r>
              <a:rPr lang="en-US" altLang="ko-KR" dirty="0">
                <a:latin typeface="+mj-ea"/>
                <a:ea typeface="+mj-ea"/>
              </a:rPr>
              <a:t>, </a:t>
            </a:r>
            <a:r>
              <a:rPr lang="ko-KR" altLang="en-US" dirty="0">
                <a:latin typeface="+mj-ea"/>
                <a:ea typeface="+mj-ea"/>
              </a:rPr>
              <a:t>방어력과 이동속도가 매우 낮다</a:t>
            </a:r>
            <a:r>
              <a:rPr lang="en-US" altLang="ko-KR" dirty="0">
                <a:latin typeface="+mj-ea"/>
                <a:ea typeface="+mj-ea"/>
              </a:rPr>
              <a:t>.)</a:t>
            </a:r>
          </a:p>
          <a:p>
            <a:pPr marL="342900" indent="-342900">
              <a:buAutoNum type="arabicPeriod"/>
            </a:pPr>
            <a:endParaRPr lang="en-US" altLang="ko-KR" dirty="0">
              <a:latin typeface="+mj-ea"/>
              <a:ea typeface="+mj-ea"/>
            </a:endParaRPr>
          </a:p>
          <a:p>
            <a:r>
              <a:rPr lang="en-US" altLang="ko-KR" dirty="0">
                <a:latin typeface="+mj-ea"/>
                <a:ea typeface="+mj-ea"/>
              </a:rPr>
              <a:t>3.  </a:t>
            </a:r>
            <a:r>
              <a:rPr lang="ko-KR" altLang="en-US" dirty="0">
                <a:latin typeface="+mj-ea"/>
                <a:ea typeface="+mj-ea"/>
              </a:rPr>
              <a:t>적을 정찰하는 기능이 탁월하며 이동속도가 빠른 헬기</a:t>
            </a:r>
            <a:r>
              <a:rPr lang="en-US" altLang="ko-KR" dirty="0">
                <a:latin typeface="+mj-ea"/>
                <a:ea typeface="+mj-ea"/>
              </a:rPr>
              <a:t> </a:t>
            </a:r>
          </a:p>
          <a:p>
            <a:r>
              <a:rPr lang="en-US" altLang="ko-KR" dirty="0">
                <a:latin typeface="+mj-ea"/>
                <a:ea typeface="+mj-ea"/>
              </a:rPr>
              <a:t>       (</a:t>
            </a:r>
            <a:r>
              <a:rPr lang="ko-KR" altLang="en-US" dirty="0">
                <a:latin typeface="+mj-ea"/>
                <a:ea typeface="+mj-ea"/>
              </a:rPr>
              <a:t>이동속도가 매우 빠르나</a:t>
            </a:r>
            <a:r>
              <a:rPr lang="en-US" altLang="ko-KR" dirty="0">
                <a:latin typeface="+mj-ea"/>
                <a:ea typeface="+mj-ea"/>
              </a:rPr>
              <a:t>, </a:t>
            </a:r>
            <a:r>
              <a:rPr lang="ko-KR" altLang="en-US" dirty="0">
                <a:latin typeface="+mj-ea"/>
                <a:ea typeface="+mj-ea"/>
              </a:rPr>
              <a:t>공격력이 낮다</a:t>
            </a:r>
            <a:r>
              <a:rPr lang="en-US" altLang="ko-KR" dirty="0">
                <a:latin typeface="+mj-ea"/>
                <a:ea typeface="+mj-ea"/>
              </a:rPr>
              <a:t>.)</a:t>
            </a:r>
          </a:p>
          <a:p>
            <a:pPr marL="342900" indent="-342900">
              <a:buAutoNum type="arabicPeriod"/>
            </a:pPr>
            <a:endParaRPr lang="en-US" altLang="ko-KR" dirty="0">
              <a:latin typeface="+mj-ea"/>
              <a:ea typeface="+mj-ea"/>
            </a:endParaRPr>
          </a:p>
          <a:p>
            <a:pPr marL="342900" indent="-342900">
              <a:buAutoNum type="arabicPeriod" startAt="4"/>
            </a:pPr>
            <a:r>
              <a:rPr lang="ko-KR" altLang="en-US" dirty="0">
                <a:latin typeface="+mj-ea"/>
                <a:ea typeface="+mj-ea"/>
              </a:rPr>
              <a:t>기체 파괴 혹은 기능 정지에 있어 방어력이 뛰어난 헬기 </a:t>
            </a:r>
            <a:endParaRPr lang="en-US" altLang="ko-KR" dirty="0">
              <a:latin typeface="+mj-ea"/>
              <a:ea typeface="+mj-ea"/>
            </a:endParaRPr>
          </a:p>
          <a:p>
            <a:r>
              <a:rPr lang="en-US" altLang="ko-KR" dirty="0">
                <a:latin typeface="+mj-ea"/>
                <a:ea typeface="+mj-ea"/>
              </a:rPr>
              <a:t>       (HP</a:t>
            </a:r>
            <a:r>
              <a:rPr lang="ko-KR" altLang="en-US" dirty="0">
                <a:latin typeface="+mj-ea"/>
                <a:ea typeface="+mj-ea"/>
              </a:rPr>
              <a:t>와 방어력이 높으나</a:t>
            </a:r>
            <a:r>
              <a:rPr lang="en-US" altLang="ko-KR" dirty="0">
                <a:latin typeface="+mj-ea"/>
                <a:ea typeface="+mj-ea"/>
              </a:rPr>
              <a:t>, </a:t>
            </a:r>
            <a:r>
              <a:rPr lang="ko-KR" altLang="en-US" dirty="0">
                <a:latin typeface="+mj-ea"/>
                <a:ea typeface="+mj-ea"/>
              </a:rPr>
              <a:t>공격력</a:t>
            </a:r>
            <a:r>
              <a:rPr lang="en-US" altLang="ko-KR" dirty="0">
                <a:latin typeface="+mj-ea"/>
                <a:ea typeface="+mj-ea"/>
              </a:rPr>
              <a:t>, </a:t>
            </a:r>
            <a:r>
              <a:rPr lang="ko-KR" altLang="en-US" dirty="0">
                <a:latin typeface="+mj-ea"/>
                <a:ea typeface="+mj-ea"/>
              </a:rPr>
              <a:t>이동속도가 낮다</a:t>
            </a:r>
            <a:r>
              <a:rPr lang="en-US" altLang="ko-KR" dirty="0">
                <a:latin typeface="+mj-ea"/>
                <a:ea typeface="+mj-ea"/>
              </a:rPr>
              <a:t>.)</a:t>
            </a:r>
          </a:p>
          <a:p>
            <a:pPr marL="342900" indent="-342900">
              <a:buAutoNum type="arabicPeriod"/>
            </a:pPr>
            <a:endParaRPr lang="en-US" altLang="ko-KR" dirty="0">
              <a:latin typeface="+mj-ea"/>
              <a:ea typeface="+mj-ea"/>
            </a:endParaRPr>
          </a:p>
          <a:p>
            <a:pPr marL="342900" indent="-342900">
              <a:buAutoNum type="arabicPeriod" startAt="5"/>
            </a:pPr>
            <a:r>
              <a:rPr lang="ko-KR" altLang="en-US" dirty="0">
                <a:latin typeface="+mj-ea"/>
                <a:ea typeface="+mj-ea"/>
              </a:rPr>
              <a:t>적의 공격을 요격하고 기술적으로 교란에 뛰어난 헬기 </a:t>
            </a:r>
            <a:endParaRPr lang="en-US" altLang="ko-KR" dirty="0">
              <a:latin typeface="+mj-ea"/>
              <a:ea typeface="+mj-ea"/>
            </a:endParaRPr>
          </a:p>
          <a:p>
            <a:r>
              <a:rPr lang="en-US" altLang="ko-KR" dirty="0">
                <a:latin typeface="+mj-ea"/>
                <a:ea typeface="+mj-ea"/>
              </a:rPr>
              <a:t>       (</a:t>
            </a:r>
            <a:r>
              <a:rPr lang="ko-KR" altLang="en-US" dirty="0">
                <a:latin typeface="+mj-ea"/>
                <a:ea typeface="+mj-ea"/>
              </a:rPr>
              <a:t>이동속도가 빠르고 방어력이 높으나</a:t>
            </a:r>
            <a:r>
              <a:rPr lang="en-US" altLang="ko-KR" dirty="0">
                <a:latin typeface="+mj-ea"/>
                <a:ea typeface="+mj-ea"/>
              </a:rPr>
              <a:t>, HP</a:t>
            </a:r>
            <a:r>
              <a:rPr lang="ko-KR" altLang="en-US" dirty="0">
                <a:latin typeface="+mj-ea"/>
                <a:ea typeface="+mj-ea"/>
              </a:rPr>
              <a:t>와 공격력이</a:t>
            </a:r>
            <a:r>
              <a:rPr lang="en-US" altLang="ko-KR" dirty="0">
                <a:latin typeface="+mj-ea"/>
                <a:ea typeface="+mj-ea"/>
              </a:rPr>
              <a:t> </a:t>
            </a:r>
            <a:r>
              <a:rPr lang="ko-KR" altLang="en-US" dirty="0">
                <a:latin typeface="+mj-ea"/>
                <a:ea typeface="+mj-ea"/>
              </a:rPr>
              <a:t>낮다</a:t>
            </a:r>
            <a:r>
              <a:rPr lang="en-US" altLang="ko-KR" dirty="0">
                <a:latin typeface="+mj-ea"/>
                <a:ea typeface="+mj-ea"/>
              </a:rPr>
              <a:t>.)</a:t>
            </a:r>
            <a:endParaRPr lang="ko-KR" altLang="en-US" dirty="0">
              <a:latin typeface="+mj-ea"/>
              <a:ea typeface="+mj-ea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173BE536-DDA5-DCC3-70CA-13DAC9A2CD43}"/>
              </a:ext>
            </a:extLst>
          </p:cNvPr>
          <p:cNvCxnSpPr>
            <a:cxnSpLocks/>
          </p:cNvCxnSpPr>
          <p:nvPr/>
        </p:nvCxnSpPr>
        <p:spPr>
          <a:xfrm>
            <a:off x="776177" y="6666617"/>
            <a:ext cx="72520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그룹 2">
            <a:extLst>
              <a:ext uri="{FF2B5EF4-FFF2-40B4-BE49-F238E27FC236}">
                <a16:creationId xmlns:a16="http://schemas.microsoft.com/office/drawing/2014/main" id="{43EE86D4-B88A-B491-14F4-592F41AEEED6}"/>
              </a:ext>
            </a:extLst>
          </p:cNvPr>
          <p:cNvGrpSpPr/>
          <p:nvPr/>
        </p:nvGrpSpPr>
        <p:grpSpPr>
          <a:xfrm>
            <a:off x="832325" y="1253416"/>
            <a:ext cx="988329" cy="375021"/>
            <a:chOff x="832325" y="1253416"/>
            <a:chExt cx="988329" cy="375021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29635A4-8167-BA3C-E614-EE744E71B5EE}"/>
                </a:ext>
              </a:extLst>
            </p:cNvPr>
            <p:cNvSpPr txBox="1"/>
            <p:nvPr/>
          </p:nvSpPr>
          <p:spPr>
            <a:xfrm>
              <a:off x="832325" y="1253416"/>
              <a:ext cx="410690" cy="369332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+mj-ea"/>
                  <a:ea typeface="+mj-ea"/>
                </a:rPr>
                <a:t>1)</a:t>
              </a:r>
              <a:endParaRPr lang="ko-KR" altLang="en-US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6ED21F8-D90C-DEF5-6323-F8DB581F11AA}"/>
                </a:ext>
              </a:extLst>
            </p:cNvPr>
            <p:cNvSpPr txBox="1"/>
            <p:nvPr/>
          </p:nvSpPr>
          <p:spPr>
            <a:xfrm>
              <a:off x="1235237" y="1259105"/>
              <a:ext cx="585417" cy="369332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n-US" altLang="ko-KR" b="1" spc="-150">
                  <a:solidFill>
                    <a:schemeClr val="tx1"/>
                  </a:solidFill>
                  <a:latin typeface="+mj-ea"/>
                  <a:ea typeface="+mj-ea"/>
                </a:rPr>
                <a:t>PVP</a:t>
              </a:r>
              <a:endParaRPr lang="ko-KR" altLang="en-US" sz="3600" b="1" spc="-150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32" name="Google Shape;1759;p69">
            <a:extLst>
              <a:ext uri="{FF2B5EF4-FFF2-40B4-BE49-F238E27FC236}">
                <a16:creationId xmlns:a16="http://schemas.microsoft.com/office/drawing/2014/main" id="{0F2B2076-432F-8AD6-DF98-2075F5D7372A}"/>
              </a:ext>
            </a:extLst>
          </p:cNvPr>
          <p:cNvGrpSpPr/>
          <p:nvPr/>
        </p:nvGrpSpPr>
        <p:grpSpPr>
          <a:xfrm>
            <a:off x="3760579" y="4077420"/>
            <a:ext cx="727321" cy="617331"/>
            <a:chOff x="3382845" y="3536796"/>
            <a:chExt cx="418406" cy="477008"/>
          </a:xfrm>
        </p:grpSpPr>
        <p:sp>
          <p:nvSpPr>
            <p:cNvPr id="33" name="Google Shape;1760;p69">
              <a:extLst>
                <a:ext uri="{FF2B5EF4-FFF2-40B4-BE49-F238E27FC236}">
                  <a16:creationId xmlns:a16="http://schemas.microsoft.com/office/drawing/2014/main" id="{7A735F93-747E-95C1-43AD-58E8F8021EA3}"/>
                </a:ext>
              </a:extLst>
            </p:cNvPr>
            <p:cNvSpPr/>
            <p:nvPr/>
          </p:nvSpPr>
          <p:spPr>
            <a:xfrm>
              <a:off x="3399188" y="3536796"/>
              <a:ext cx="385674" cy="216950"/>
            </a:xfrm>
            <a:custGeom>
              <a:avLst/>
              <a:gdLst/>
              <a:ahLst/>
              <a:cxnLst/>
              <a:rect l="l" t="t" r="r" b="b"/>
              <a:pathLst>
                <a:path w="17322" h="9744" extrusionOk="0">
                  <a:moveTo>
                    <a:pt x="8662" y="0"/>
                  </a:moveTo>
                  <a:cubicBezTo>
                    <a:pt x="6091" y="0"/>
                    <a:pt x="4038" y="781"/>
                    <a:pt x="2563" y="2322"/>
                  </a:cubicBezTo>
                  <a:cubicBezTo>
                    <a:pt x="1" y="5000"/>
                    <a:pt x="145" y="8975"/>
                    <a:pt x="153" y="9144"/>
                  </a:cubicBezTo>
                  <a:lnTo>
                    <a:pt x="178" y="9744"/>
                  </a:lnTo>
                  <a:lnTo>
                    <a:pt x="17144" y="9744"/>
                  </a:lnTo>
                  <a:lnTo>
                    <a:pt x="17170" y="9144"/>
                  </a:lnTo>
                  <a:cubicBezTo>
                    <a:pt x="17178" y="8976"/>
                    <a:pt x="17321" y="5000"/>
                    <a:pt x="14759" y="2322"/>
                  </a:cubicBezTo>
                  <a:cubicBezTo>
                    <a:pt x="13292" y="789"/>
                    <a:pt x="11254" y="8"/>
                    <a:pt x="8699" y="0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" name="Google Shape;1761;p69">
              <a:extLst>
                <a:ext uri="{FF2B5EF4-FFF2-40B4-BE49-F238E27FC236}">
                  <a16:creationId xmlns:a16="http://schemas.microsoft.com/office/drawing/2014/main" id="{7D2AFAE7-7F42-73A2-B083-0D38A441F881}"/>
                </a:ext>
              </a:extLst>
            </p:cNvPr>
            <p:cNvSpPr/>
            <p:nvPr/>
          </p:nvSpPr>
          <p:spPr>
            <a:xfrm>
              <a:off x="3592850" y="3536796"/>
              <a:ext cx="192013" cy="216950"/>
            </a:xfrm>
            <a:custGeom>
              <a:avLst/>
              <a:gdLst/>
              <a:ahLst/>
              <a:cxnLst/>
              <a:rect l="l" t="t" r="r" b="b"/>
              <a:pathLst>
                <a:path w="8624" h="9744" extrusionOk="0">
                  <a:moveTo>
                    <a:pt x="1" y="0"/>
                  </a:moveTo>
                  <a:lnTo>
                    <a:pt x="1" y="9744"/>
                  </a:lnTo>
                  <a:lnTo>
                    <a:pt x="8446" y="9744"/>
                  </a:lnTo>
                  <a:lnTo>
                    <a:pt x="8472" y="9144"/>
                  </a:lnTo>
                  <a:cubicBezTo>
                    <a:pt x="8480" y="8976"/>
                    <a:pt x="8623" y="5000"/>
                    <a:pt x="6061" y="2322"/>
                  </a:cubicBezTo>
                  <a:cubicBezTo>
                    <a:pt x="4594" y="789"/>
                    <a:pt x="2556" y="8"/>
                    <a:pt x="1" y="0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" name="Google Shape;1762;p69">
              <a:extLst>
                <a:ext uri="{FF2B5EF4-FFF2-40B4-BE49-F238E27FC236}">
                  <a16:creationId xmlns:a16="http://schemas.microsoft.com/office/drawing/2014/main" id="{10E267CB-FC99-EE1A-42E4-2A793AEC0C84}"/>
                </a:ext>
              </a:extLst>
            </p:cNvPr>
            <p:cNvSpPr/>
            <p:nvPr/>
          </p:nvSpPr>
          <p:spPr>
            <a:xfrm>
              <a:off x="3625001" y="3829627"/>
              <a:ext cx="137909" cy="160353"/>
            </a:xfrm>
            <a:custGeom>
              <a:avLst/>
              <a:gdLst/>
              <a:ahLst/>
              <a:cxnLst/>
              <a:rect l="l" t="t" r="r" b="b"/>
              <a:pathLst>
                <a:path w="6194" h="7202" extrusionOk="0">
                  <a:moveTo>
                    <a:pt x="4941" y="0"/>
                  </a:moveTo>
                  <a:cubicBezTo>
                    <a:pt x="4940" y="12"/>
                    <a:pt x="4855" y="1287"/>
                    <a:pt x="4190" y="2676"/>
                  </a:cubicBezTo>
                  <a:cubicBezTo>
                    <a:pt x="3320" y="4496"/>
                    <a:pt x="1910" y="5604"/>
                    <a:pt x="1" y="5968"/>
                  </a:cubicBezTo>
                  <a:lnTo>
                    <a:pt x="235" y="7201"/>
                  </a:lnTo>
                  <a:cubicBezTo>
                    <a:pt x="2527" y="6764"/>
                    <a:pt x="4286" y="5387"/>
                    <a:pt x="5323" y="3218"/>
                  </a:cubicBezTo>
                  <a:cubicBezTo>
                    <a:pt x="6091" y="1611"/>
                    <a:pt x="6189" y="139"/>
                    <a:pt x="6194" y="78"/>
                  </a:cubicBezTo>
                  <a:lnTo>
                    <a:pt x="494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763;p69">
              <a:extLst>
                <a:ext uri="{FF2B5EF4-FFF2-40B4-BE49-F238E27FC236}">
                  <a16:creationId xmlns:a16="http://schemas.microsoft.com/office/drawing/2014/main" id="{FEEB35CF-0885-78A8-454B-E4CD7C69FC57}"/>
                </a:ext>
              </a:extLst>
            </p:cNvPr>
            <p:cNvSpPr/>
            <p:nvPr/>
          </p:nvSpPr>
          <p:spPr>
            <a:xfrm>
              <a:off x="3421164" y="3829583"/>
              <a:ext cx="137909" cy="160397"/>
            </a:xfrm>
            <a:custGeom>
              <a:avLst/>
              <a:gdLst/>
              <a:ahLst/>
              <a:cxnLst/>
              <a:rect l="l" t="t" r="r" b="b"/>
              <a:pathLst>
                <a:path w="6194" h="7204" extrusionOk="0">
                  <a:moveTo>
                    <a:pt x="1253" y="1"/>
                  </a:moveTo>
                  <a:lnTo>
                    <a:pt x="1" y="80"/>
                  </a:lnTo>
                  <a:cubicBezTo>
                    <a:pt x="4" y="141"/>
                    <a:pt x="102" y="1613"/>
                    <a:pt x="871" y="3220"/>
                  </a:cubicBezTo>
                  <a:cubicBezTo>
                    <a:pt x="1909" y="5389"/>
                    <a:pt x="3667" y="6766"/>
                    <a:pt x="5958" y="7203"/>
                  </a:cubicBezTo>
                  <a:lnTo>
                    <a:pt x="6194" y="5970"/>
                  </a:lnTo>
                  <a:cubicBezTo>
                    <a:pt x="4296" y="5609"/>
                    <a:pt x="2893" y="4513"/>
                    <a:pt x="2021" y="2714"/>
                  </a:cubicBezTo>
                  <a:cubicBezTo>
                    <a:pt x="1346" y="1324"/>
                    <a:pt x="1253" y="14"/>
                    <a:pt x="12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764;p69">
              <a:extLst>
                <a:ext uri="{FF2B5EF4-FFF2-40B4-BE49-F238E27FC236}">
                  <a16:creationId xmlns:a16="http://schemas.microsoft.com/office/drawing/2014/main" id="{4FC336C2-E0AC-281E-98E8-8D9D53268C59}"/>
                </a:ext>
              </a:extLst>
            </p:cNvPr>
            <p:cNvSpPr/>
            <p:nvPr/>
          </p:nvSpPr>
          <p:spPr>
            <a:xfrm>
              <a:off x="3556736" y="3629107"/>
              <a:ext cx="72272" cy="68732"/>
            </a:xfrm>
            <a:custGeom>
              <a:avLst/>
              <a:gdLst/>
              <a:ahLst/>
              <a:cxnLst/>
              <a:rect l="l" t="t" r="r" b="b"/>
              <a:pathLst>
                <a:path w="3246" h="3087" extrusionOk="0">
                  <a:moveTo>
                    <a:pt x="1623" y="0"/>
                  </a:moveTo>
                  <a:lnTo>
                    <a:pt x="1121" y="1017"/>
                  </a:lnTo>
                  <a:lnTo>
                    <a:pt x="0" y="1180"/>
                  </a:lnTo>
                  <a:lnTo>
                    <a:pt x="812" y="1970"/>
                  </a:lnTo>
                  <a:lnTo>
                    <a:pt x="620" y="3087"/>
                  </a:lnTo>
                  <a:lnTo>
                    <a:pt x="1623" y="2560"/>
                  </a:lnTo>
                  <a:lnTo>
                    <a:pt x="1660" y="2579"/>
                  </a:lnTo>
                  <a:lnTo>
                    <a:pt x="2626" y="3087"/>
                  </a:lnTo>
                  <a:lnTo>
                    <a:pt x="2434" y="1970"/>
                  </a:lnTo>
                  <a:lnTo>
                    <a:pt x="3246" y="1180"/>
                  </a:lnTo>
                  <a:lnTo>
                    <a:pt x="2125" y="1017"/>
                  </a:lnTo>
                  <a:lnTo>
                    <a:pt x="1660" y="77"/>
                  </a:lnTo>
                  <a:lnTo>
                    <a:pt x="1623" y="0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765;p69">
              <a:extLst>
                <a:ext uri="{FF2B5EF4-FFF2-40B4-BE49-F238E27FC236}">
                  <a16:creationId xmlns:a16="http://schemas.microsoft.com/office/drawing/2014/main" id="{C01AF767-9460-5741-9359-C63823D68248}"/>
                </a:ext>
              </a:extLst>
            </p:cNvPr>
            <p:cNvSpPr/>
            <p:nvPr/>
          </p:nvSpPr>
          <p:spPr>
            <a:xfrm>
              <a:off x="3382845" y="3725783"/>
              <a:ext cx="418404" cy="139067"/>
            </a:xfrm>
            <a:custGeom>
              <a:avLst/>
              <a:gdLst/>
              <a:ahLst/>
              <a:cxnLst/>
              <a:rect l="l" t="t" r="r" b="b"/>
              <a:pathLst>
                <a:path w="18792" h="6246" extrusionOk="0">
                  <a:moveTo>
                    <a:pt x="0" y="0"/>
                  </a:moveTo>
                  <a:lnTo>
                    <a:pt x="0" y="6245"/>
                  </a:lnTo>
                  <a:lnTo>
                    <a:pt x="2274" y="6245"/>
                  </a:lnTo>
                  <a:lnTo>
                    <a:pt x="3159" y="4485"/>
                  </a:lnTo>
                  <a:lnTo>
                    <a:pt x="15632" y="4485"/>
                  </a:lnTo>
                  <a:lnTo>
                    <a:pt x="16517" y="6245"/>
                  </a:lnTo>
                  <a:lnTo>
                    <a:pt x="18791" y="6245"/>
                  </a:lnTo>
                  <a:lnTo>
                    <a:pt x="18791" y="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766;p69">
              <a:extLst>
                <a:ext uri="{FF2B5EF4-FFF2-40B4-BE49-F238E27FC236}">
                  <a16:creationId xmlns:a16="http://schemas.microsoft.com/office/drawing/2014/main" id="{94A866B1-7EF8-5824-EC31-6C4B77936710}"/>
                </a:ext>
              </a:extLst>
            </p:cNvPr>
            <p:cNvSpPr/>
            <p:nvPr/>
          </p:nvSpPr>
          <p:spPr>
            <a:xfrm>
              <a:off x="3542442" y="3942356"/>
              <a:ext cx="99168" cy="71448"/>
            </a:xfrm>
            <a:custGeom>
              <a:avLst/>
              <a:gdLst/>
              <a:ahLst/>
              <a:cxnLst/>
              <a:rect l="l" t="t" r="r" b="b"/>
              <a:pathLst>
                <a:path w="4454" h="3209" extrusionOk="0">
                  <a:moveTo>
                    <a:pt x="0" y="0"/>
                  </a:moveTo>
                  <a:lnTo>
                    <a:pt x="0" y="3209"/>
                  </a:lnTo>
                  <a:lnTo>
                    <a:pt x="4454" y="3209"/>
                  </a:lnTo>
                  <a:lnTo>
                    <a:pt x="445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767;p69">
              <a:extLst>
                <a:ext uri="{FF2B5EF4-FFF2-40B4-BE49-F238E27FC236}">
                  <a16:creationId xmlns:a16="http://schemas.microsoft.com/office/drawing/2014/main" id="{CA89737A-7D8A-F5B6-5D5D-9B94A8F11023}"/>
                </a:ext>
              </a:extLst>
            </p:cNvPr>
            <p:cNvSpPr/>
            <p:nvPr/>
          </p:nvSpPr>
          <p:spPr>
            <a:xfrm>
              <a:off x="3592850" y="3942356"/>
              <a:ext cx="48760" cy="71448"/>
            </a:xfrm>
            <a:custGeom>
              <a:avLst/>
              <a:gdLst/>
              <a:ahLst/>
              <a:cxnLst/>
              <a:rect l="l" t="t" r="r" b="b"/>
              <a:pathLst>
                <a:path w="2190" h="3209" extrusionOk="0">
                  <a:moveTo>
                    <a:pt x="1" y="0"/>
                  </a:moveTo>
                  <a:lnTo>
                    <a:pt x="1" y="3209"/>
                  </a:lnTo>
                  <a:lnTo>
                    <a:pt x="2190" y="3209"/>
                  </a:lnTo>
                  <a:lnTo>
                    <a:pt x="219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768;p69">
              <a:extLst>
                <a:ext uri="{FF2B5EF4-FFF2-40B4-BE49-F238E27FC236}">
                  <a16:creationId xmlns:a16="http://schemas.microsoft.com/office/drawing/2014/main" id="{53A4E20B-4D6D-1AF4-221B-45AA8B642E53}"/>
                </a:ext>
              </a:extLst>
            </p:cNvPr>
            <p:cNvSpPr/>
            <p:nvPr/>
          </p:nvSpPr>
          <p:spPr>
            <a:xfrm>
              <a:off x="3592850" y="3725783"/>
              <a:ext cx="208400" cy="139067"/>
            </a:xfrm>
            <a:custGeom>
              <a:avLst/>
              <a:gdLst/>
              <a:ahLst/>
              <a:cxnLst/>
              <a:rect l="l" t="t" r="r" b="b"/>
              <a:pathLst>
                <a:path w="9360" h="6246" extrusionOk="0">
                  <a:moveTo>
                    <a:pt x="1" y="0"/>
                  </a:moveTo>
                  <a:lnTo>
                    <a:pt x="1" y="4485"/>
                  </a:lnTo>
                  <a:lnTo>
                    <a:pt x="6200" y="4485"/>
                  </a:lnTo>
                  <a:lnTo>
                    <a:pt x="7085" y="6245"/>
                  </a:lnTo>
                  <a:lnTo>
                    <a:pt x="9359" y="6245"/>
                  </a:lnTo>
                  <a:lnTo>
                    <a:pt x="9359" y="0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" name="Google Shape;1769;p69">
              <a:extLst>
                <a:ext uri="{FF2B5EF4-FFF2-40B4-BE49-F238E27FC236}">
                  <a16:creationId xmlns:a16="http://schemas.microsoft.com/office/drawing/2014/main" id="{00D5AF80-F895-F141-2B43-82CCEB647594}"/>
                </a:ext>
              </a:extLst>
            </p:cNvPr>
            <p:cNvSpPr/>
            <p:nvPr/>
          </p:nvSpPr>
          <p:spPr>
            <a:xfrm>
              <a:off x="3592850" y="3629107"/>
              <a:ext cx="36158" cy="68732"/>
            </a:xfrm>
            <a:custGeom>
              <a:avLst/>
              <a:gdLst/>
              <a:ahLst/>
              <a:cxnLst/>
              <a:rect l="l" t="t" r="r" b="b"/>
              <a:pathLst>
                <a:path w="1624" h="3087" extrusionOk="0">
                  <a:moveTo>
                    <a:pt x="1" y="0"/>
                  </a:moveTo>
                  <a:lnTo>
                    <a:pt x="1" y="2560"/>
                  </a:lnTo>
                  <a:lnTo>
                    <a:pt x="38" y="2579"/>
                  </a:lnTo>
                  <a:lnTo>
                    <a:pt x="1004" y="3087"/>
                  </a:lnTo>
                  <a:lnTo>
                    <a:pt x="812" y="1970"/>
                  </a:lnTo>
                  <a:lnTo>
                    <a:pt x="1624" y="1180"/>
                  </a:lnTo>
                  <a:lnTo>
                    <a:pt x="503" y="1017"/>
                  </a:lnTo>
                  <a:lnTo>
                    <a:pt x="38" y="7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" name="Google Shape;1759;p69">
            <a:extLst>
              <a:ext uri="{FF2B5EF4-FFF2-40B4-BE49-F238E27FC236}">
                <a16:creationId xmlns:a16="http://schemas.microsoft.com/office/drawing/2014/main" id="{D2B5B657-84A6-84E0-3BFB-87AA226AB480}"/>
              </a:ext>
            </a:extLst>
          </p:cNvPr>
          <p:cNvGrpSpPr/>
          <p:nvPr/>
        </p:nvGrpSpPr>
        <p:grpSpPr>
          <a:xfrm>
            <a:off x="1697351" y="4076402"/>
            <a:ext cx="727321" cy="617331"/>
            <a:chOff x="3382845" y="3536796"/>
            <a:chExt cx="418406" cy="477008"/>
          </a:xfrm>
        </p:grpSpPr>
        <p:sp>
          <p:nvSpPr>
            <p:cNvPr id="52" name="Google Shape;1760;p69">
              <a:extLst>
                <a:ext uri="{FF2B5EF4-FFF2-40B4-BE49-F238E27FC236}">
                  <a16:creationId xmlns:a16="http://schemas.microsoft.com/office/drawing/2014/main" id="{379E0D85-2C91-941C-AB3B-EF9F25C7FFA9}"/>
                </a:ext>
              </a:extLst>
            </p:cNvPr>
            <p:cNvSpPr/>
            <p:nvPr/>
          </p:nvSpPr>
          <p:spPr>
            <a:xfrm>
              <a:off x="3399188" y="3536796"/>
              <a:ext cx="385674" cy="216950"/>
            </a:xfrm>
            <a:custGeom>
              <a:avLst/>
              <a:gdLst/>
              <a:ahLst/>
              <a:cxnLst/>
              <a:rect l="l" t="t" r="r" b="b"/>
              <a:pathLst>
                <a:path w="17322" h="9744" extrusionOk="0">
                  <a:moveTo>
                    <a:pt x="8662" y="0"/>
                  </a:moveTo>
                  <a:cubicBezTo>
                    <a:pt x="6091" y="0"/>
                    <a:pt x="4038" y="781"/>
                    <a:pt x="2563" y="2322"/>
                  </a:cubicBezTo>
                  <a:cubicBezTo>
                    <a:pt x="1" y="5000"/>
                    <a:pt x="145" y="8975"/>
                    <a:pt x="153" y="9144"/>
                  </a:cubicBezTo>
                  <a:lnTo>
                    <a:pt x="178" y="9744"/>
                  </a:lnTo>
                  <a:lnTo>
                    <a:pt x="17144" y="9744"/>
                  </a:lnTo>
                  <a:lnTo>
                    <a:pt x="17170" y="9144"/>
                  </a:lnTo>
                  <a:cubicBezTo>
                    <a:pt x="17178" y="8976"/>
                    <a:pt x="17321" y="5000"/>
                    <a:pt x="14759" y="2322"/>
                  </a:cubicBezTo>
                  <a:cubicBezTo>
                    <a:pt x="13292" y="789"/>
                    <a:pt x="11254" y="8"/>
                    <a:pt x="8699" y="0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" name="Google Shape;1761;p69">
              <a:extLst>
                <a:ext uri="{FF2B5EF4-FFF2-40B4-BE49-F238E27FC236}">
                  <a16:creationId xmlns:a16="http://schemas.microsoft.com/office/drawing/2014/main" id="{AFB921F8-4412-768D-2D0D-2C68F992EE5E}"/>
                </a:ext>
              </a:extLst>
            </p:cNvPr>
            <p:cNvSpPr/>
            <p:nvPr/>
          </p:nvSpPr>
          <p:spPr>
            <a:xfrm>
              <a:off x="3592850" y="3536796"/>
              <a:ext cx="192013" cy="216950"/>
            </a:xfrm>
            <a:custGeom>
              <a:avLst/>
              <a:gdLst/>
              <a:ahLst/>
              <a:cxnLst/>
              <a:rect l="l" t="t" r="r" b="b"/>
              <a:pathLst>
                <a:path w="8624" h="9744" extrusionOk="0">
                  <a:moveTo>
                    <a:pt x="1" y="0"/>
                  </a:moveTo>
                  <a:lnTo>
                    <a:pt x="1" y="9744"/>
                  </a:lnTo>
                  <a:lnTo>
                    <a:pt x="8446" y="9744"/>
                  </a:lnTo>
                  <a:lnTo>
                    <a:pt x="8472" y="9144"/>
                  </a:lnTo>
                  <a:cubicBezTo>
                    <a:pt x="8480" y="8976"/>
                    <a:pt x="8623" y="5000"/>
                    <a:pt x="6061" y="2322"/>
                  </a:cubicBezTo>
                  <a:cubicBezTo>
                    <a:pt x="4594" y="789"/>
                    <a:pt x="2556" y="8"/>
                    <a:pt x="1" y="0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" name="Google Shape;1762;p69">
              <a:extLst>
                <a:ext uri="{FF2B5EF4-FFF2-40B4-BE49-F238E27FC236}">
                  <a16:creationId xmlns:a16="http://schemas.microsoft.com/office/drawing/2014/main" id="{CEAE89B2-5844-D8D3-AC49-EC7AD7404760}"/>
                </a:ext>
              </a:extLst>
            </p:cNvPr>
            <p:cNvSpPr/>
            <p:nvPr/>
          </p:nvSpPr>
          <p:spPr>
            <a:xfrm>
              <a:off x="3625001" y="3829627"/>
              <a:ext cx="137909" cy="160353"/>
            </a:xfrm>
            <a:custGeom>
              <a:avLst/>
              <a:gdLst/>
              <a:ahLst/>
              <a:cxnLst/>
              <a:rect l="l" t="t" r="r" b="b"/>
              <a:pathLst>
                <a:path w="6194" h="7202" extrusionOk="0">
                  <a:moveTo>
                    <a:pt x="4941" y="0"/>
                  </a:moveTo>
                  <a:cubicBezTo>
                    <a:pt x="4940" y="12"/>
                    <a:pt x="4855" y="1287"/>
                    <a:pt x="4190" y="2676"/>
                  </a:cubicBezTo>
                  <a:cubicBezTo>
                    <a:pt x="3320" y="4496"/>
                    <a:pt x="1910" y="5604"/>
                    <a:pt x="1" y="5968"/>
                  </a:cubicBezTo>
                  <a:lnTo>
                    <a:pt x="235" y="7201"/>
                  </a:lnTo>
                  <a:cubicBezTo>
                    <a:pt x="2527" y="6764"/>
                    <a:pt x="4286" y="5387"/>
                    <a:pt x="5323" y="3218"/>
                  </a:cubicBezTo>
                  <a:cubicBezTo>
                    <a:pt x="6091" y="1611"/>
                    <a:pt x="6189" y="139"/>
                    <a:pt x="6194" y="78"/>
                  </a:cubicBezTo>
                  <a:lnTo>
                    <a:pt x="494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763;p69">
              <a:extLst>
                <a:ext uri="{FF2B5EF4-FFF2-40B4-BE49-F238E27FC236}">
                  <a16:creationId xmlns:a16="http://schemas.microsoft.com/office/drawing/2014/main" id="{2CB88BBA-E2D0-CC25-CE48-F8F6ED11B6F5}"/>
                </a:ext>
              </a:extLst>
            </p:cNvPr>
            <p:cNvSpPr/>
            <p:nvPr/>
          </p:nvSpPr>
          <p:spPr>
            <a:xfrm>
              <a:off x="3421164" y="3829583"/>
              <a:ext cx="137909" cy="160397"/>
            </a:xfrm>
            <a:custGeom>
              <a:avLst/>
              <a:gdLst/>
              <a:ahLst/>
              <a:cxnLst/>
              <a:rect l="l" t="t" r="r" b="b"/>
              <a:pathLst>
                <a:path w="6194" h="7204" extrusionOk="0">
                  <a:moveTo>
                    <a:pt x="1253" y="1"/>
                  </a:moveTo>
                  <a:lnTo>
                    <a:pt x="1" y="80"/>
                  </a:lnTo>
                  <a:cubicBezTo>
                    <a:pt x="4" y="141"/>
                    <a:pt x="102" y="1613"/>
                    <a:pt x="871" y="3220"/>
                  </a:cubicBezTo>
                  <a:cubicBezTo>
                    <a:pt x="1909" y="5389"/>
                    <a:pt x="3667" y="6766"/>
                    <a:pt x="5958" y="7203"/>
                  </a:cubicBezTo>
                  <a:lnTo>
                    <a:pt x="6194" y="5970"/>
                  </a:lnTo>
                  <a:cubicBezTo>
                    <a:pt x="4296" y="5609"/>
                    <a:pt x="2893" y="4513"/>
                    <a:pt x="2021" y="2714"/>
                  </a:cubicBezTo>
                  <a:cubicBezTo>
                    <a:pt x="1346" y="1324"/>
                    <a:pt x="1253" y="14"/>
                    <a:pt x="12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764;p69">
              <a:extLst>
                <a:ext uri="{FF2B5EF4-FFF2-40B4-BE49-F238E27FC236}">
                  <a16:creationId xmlns:a16="http://schemas.microsoft.com/office/drawing/2014/main" id="{F3FFD78C-1630-23FB-84FE-6C87EB977926}"/>
                </a:ext>
              </a:extLst>
            </p:cNvPr>
            <p:cNvSpPr/>
            <p:nvPr/>
          </p:nvSpPr>
          <p:spPr>
            <a:xfrm>
              <a:off x="3556736" y="3629107"/>
              <a:ext cx="72272" cy="68732"/>
            </a:xfrm>
            <a:custGeom>
              <a:avLst/>
              <a:gdLst/>
              <a:ahLst/>
              <a:cxnLst/>
              <a:rect l="l" t="t" r="r" b="b"/>
              <a:pathLst>
                <a:path w="3246" h="3087" extrusionOk="0">
                  <a:moveTo>
                    <a:pt x="1623" y="0"/>
                  </a:moveTo>
                  <a:lnTo>
                    <a:pt x="1121" y="1017"/>
                  </a:lnTo>
                  <a:lnTo>
                    <a:pt x="0" y="1180"/>
                  </a:lnTo>
                  <a:lnTo>
                    <a:pt x="812" y="1970"/>
                  </a:lnTo>
                  <a:lnTo>
                    <a:pt x="620" y="3087"/>
                  </a:lnTo>
                  <a:lnTo>
                    <a:pt x="1623" y="2560"/>
                  </a:lnTo>
                  <a:lnTo>
                    <a:pt x="1660" y="2579"/>
                  </a:lnTo>
                  <a:lnTo>
                    <a:pt x="2626" y="3087"/>
                  </a:lnTo>
                  <a:lnTo>
                    <a:pt x="2434" y="1970"/>
                  </a:lnTo>
                  <a:lnTo>
                    <a:pt x="3246" y="1180"/>
                  </a:lnTo>
                  <a:lnTo>
                    <a:pt x="2125" y="1017"/>
                  </a:lnTo>
                  <a:lnTo>
                    <a:pt x="1660" y="77"/>
                  </a:lnTo>
                  <a:lnTo>
                    <a:pt x="1623" y="0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765;p69">
              <a:extLst>
                <a:ext uri="{FF2B5EF4-FFF2-40B4-BE49-F238E27FC236}">
                  <a16:creationId xmlns:a16="http://schemas.microsoft.com/office/drawing/2014/main" id="{5CFBAC72-2E4D-B317-3392-00DAE495B69F}"/>
                </a:ext>
              </a:extLst>
            </p:cNvPr>
            <p:cNvSpPr/>
            <p:nvPr/>
          </p:nvSpPr>
          <p:spPr>
            <a:xfrm>
              <a:off x="3382845" y="3725783"/>
              <a:ext cx="418404" cy="139067"/>
            </a:xfrm>
            <a:custGeom>
              <a:avLst/>
              <a:gdLst/>
              <a:ahLst/>
              <a:cxnLst/>
              <a:rect l="l" t="t" r="r" b="b"/>
              <a:pathLst>
                <a:path w="18792" h="6246" extrusionOk="0">
                  <a:moveTo>
                    <a:pt x="0" y="0"/>
                  </a:moveTo>
                  <a:lnTo>
                    <a:pt x="0" y="6245"/>
                  </a:lnTo>
                  <a:lnTo>
                    <a:pt x="2274" y="6245"/>
                  </a:lnTo>
                  <a:lnTo>
                    <a:pt x="3159" y="4485"/>
                  </a:lnTo>
                  <a:lnTo>
                    <a:pt x="15632" y="4485"/>
                  </a:lnTo>
                  <a:lnTo>
                    <a:pt x="16517" y="6245"/>
                  </a:lnTo>
                  <a:lnTo>
                    <a:pt x="18791" y="6245"/>
                  </a:lnTo>
                  <a:lnTo>
                    <a:pt x="18791" y="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766;p69">
              <a:extLst>
                <a:ext uri="{FF2B5EF4-FFF2-40B4-BE49-F238E27FC236}">
                  <a16:creationId xmlns:a16="http://schemas.microsoft.com/office/drawing/2014/main" id="{4F74B098-BF75-0767-D718-C832E64FDECA}"/>
                </a:ext>
              </a:extLst>
            </p:cNvPr>
            <p:cNvSpPr/>
            <p:nvPr/>
          </p:nvSpPr>
          <p:spPr>
            <a:xfrm>
              <a:off x="3542442" y="3942356"/>
              <a:ext cx="99168" cy="71448"/>
            </a:xfrm>
            <a:custGeom>
              <a:avLst/>
              <a:gdLst/>
              <a:ahLst/>
              <a:cxnLst/>
              <a:rect l="l" t="t" r="r" b="b"/>
              <a:pathLst>
                <a:path w="4454" h="3209" extrusionOk="0">
                  <a:moveTo>
                    <a:pt x="0" y="0"/>
                  </a:moveTo>
                  <a:lnTo>
                    <a:pt x="0" y="3209"/>
                  </a:lnTo>
                  <a:lnTo>
                    <a:pt x="4454" y="3209"/>
                  </a:lnTo>
                  <a:lnTo>
                    <a:pt x="445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767;p69">
              <a:extLst>
                <a:ext uri="{FF2B5EF4-FFF2-40B4-BE49-F238E27FC236}">
                  <a16:creationId xmlns:a16="http://schemas.microsoft.com/office/drawing/2014/main" id="{9E63D36E-4602-513C-E29C-2D8AEDFB397F}"/>
                </a:ext>
              </a:extLst>
            </p:cNvPr>
            <p:cNvSpPr/>
            <p:nvPr/>
          </p:nvSpPr>
          <p:spPr>
            <a:xfrm>
              <a:off x="3592850" y="3942356"/>
              <a:ext cx="48760" cy="71448"/>
            </a:xfrm>
            <a:custGeom>
              <a:avLst/>
              <a:gdLst/>
              <a:ahLst/>
              <a:cxnLst/>
              <a:rect l="l" t="t" r="r" b="b"/>
              <a:pathLst>
                <a:path w="2190" h="3209" extrusionOk="0">
                  <a:moveTo>
                    <a:pt x="1" y="0"/>
                  </a:moveTo>
                  <a:lnTo>
                    <a:pt x="1" y="3209"/>
                  </a:lnTo>
                  <a:lnTo>
                    <a:pt x="2190" y="3209"/>
                  </a:lnTo>
                  <a:lnTo>
                    <a:pt x="219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768;p69">
              <a:extLst>
                <a:ext uri="{FF2B5EF4-FFF2-40B4-BE49-F238E27FC236}">
                  <a16:creationId xmlns:a16="http://schemas.microsoft.com/office/drawing/2014/main" id="{8C6F2225-D739-3910-C919-4B42F687F8DD}"/>
                </a:ext>
              </a:extLst>
            </p:cNvPr>
            <p:cNvSpPr/>
            <p:nvPr/>
          </p:nvSpPr>
          <p:spPr>
            <a:xfrm>
              <a:off x="3592850" y="3725783"/>
              <a:ext cx="208400" cy="139067"/>
            </a:xfrm>
            <a:custGeom>
              <a:avLst/>
              <a:gdLst/>
              <a:ahLst/>
              <a:cxnLst/>
              <a:rect l="l" t="t" r="r" b="b"/>
              <a:pathLst>
                <a:path w="9360" h="6246" extrusionOk="0">
                  <a:moveTo>
                    <a:pt x="1" y="0"/>
                  </a:moveTo>
                  <a:lnTo>
                    <a:pt x="1" y="4485"/>
                  </a:lnTo>
                  <a:lnTo>
                    <a:pt x="6200" y="4485"/>
                  </a:lnTo>
                  <a:lnTo>
                    <a:pt x="7085" y="6245"/>
                  </a:lnTo>
                  <a:lnTo>
                    <a:pt x="9359" y="6245"/>
                  </a:lnTo>
                  <a:lnTo>
                    <a:pt x="9359" y="0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" name="Google Shape;1769;p69">
              <a:extLst>
                <a:ext uri="{FF2B5EF4-FFF2-40B4-BE49-F238E27FC236}">
                  <a16:creationId xmlns:a16="http://schemas.microsoft.com/office/drawing/2014/main" id="{942CCD9C-454A-998B-FD7C-1189B7C8D9F1}"/>
                </a:ext>
              </a:extLst>
            </p:cNvPr>
            <p:cNvSpPr/>
            <p:nvPr/>
          </p:nvSpPr>
          <p:spPr>
            <a:xfrm>
              <a:off x="3592850" y="3629107"/>
              <a:ext cx="36158" cy="68732"/>
            </a:xfrm>
            <a:custGeom>
              <a:avLst/>
              <a:gdLst/>
              <a:ahLst/>
              <a:cxnLst/>
              <a:rect l="l" t="t" r="r" b="b"/>
              <a:pathLst>
                <a:path w="1624" h="3087" extrusionOk="0">
                  <a:moveTo>
                    <a:pt x="1" y="0"/>
                  </a:moveTo>
                  <a:lnTo>
                    <a:pt x="1" y="2560"/>
                  </a:lnTo>
                  <a:lnTo>
                    <a:pt x="38" y="2579"/>
                  </a:lnTo>
                  <a:lnTo>
                    <a:pt x="1004" y="3087"/>
                  </a:lnTo>
                  <a:lnTo>
                    <a:pt x="812" y="1970"/>
                  </a:lnTo>
                  <a:lnTo>
                    <a:pt x="1624" y="1180"/>
                  </a:lnTo>
                  <a:lnTo>
                    <a:pt x="503" y="1017"/>
                  </a:lnTo>
                  <a:lnTo>
                    <a:pt x="38" y="7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" name="Google Shape;1759;p69">
            <a:extLst>
              <a:ext uri="{FF2B5EF4-FFF2-40B4-BE49-F238E27FC236}">
                <a16:creationId xmlns:a16="http://schemas.microsoft.com/office/drawing/2014/main" id="{9F896FA8-B170-ED2D-C881-3B12509AAE19}"/>
              </a:ext>
            </a:extLst>
          </p:cNvPr>
          <p:cNvGrpSpPr/>
          <p:nvPr/>
        </p:nvGrpSpPr>
        <p:grpSpPr>
          <a:xfrm>
            <a:off x="3760576" y="2355528"/>
            <a:ext cx="727321" cy="617331"/>
            <a:chOff x="3382845" y="3536796"/>
            <a:chExt cx="418406" cy="477008"/>
          </a:xfrm>
        </p:grpSpPr>
        <p:sp>
          <p:nvSpPr>
            <p:cNvPr id="63" name="Google Shape;1760;p69">
              <a:extLst>
                <a:ext uri="{FF2B5EF4-FFF2-40B4-BE49-F238E27FC236}">
                  <a16:creationId xmlns:a16="http://schemas.microsoft.com/office/drawing/2014/main" id="{9976F4A6-1059-53D0-F03C-62E2EA754A84}"/>
                </a:ext>
              </a:extLst>
            </p:cNvPr>
            <p:cNvSpPr/>
            <p:nvPr/>
          </p:nvSpPr>
          <p:spPr>
            <a:xfrm>
              <a:off x="3399188" y="3536796"/>
              <a:ext cx="385674" cy="216950"/>
            </a:xfrm>
            <a:custGeom>
              <a:avLst/>
              <a:gdLst/>
              <a:ahLst/>
              <a:cxnLst/>
              <a:rect l="l" t="t" r="r" b="b"/>
              <a:pathLst>
                <a:path w="17322" h="9744" extrusionOk="0">
                  <a:moveTo>
                    <a:pt x="8662" y="0"/>
                  </a:moveTo>
                  <a:cubicBezTo>
                    <a:pt x="6091" y="0"/>
                    <a:pt x="4038" y="781"/>
                    <a:pt x="2563" y="2322"/>
                  </a:cubicBezTo>
                  <a:cubicBezTo>
                    <a:pt x="1" y="5000"/>
                    <a:pt x="145" y="8975"/>
                    <a:pt x="153" y="9144"/>
                  </a:cubicBezTo>
                  <a:lnTo>
                    <a:pt x="178" y="9744"/>
                  </a:lnTo>
                  <a:lnTo>
                    <a:pt x="17144" y="9744"/>
                  </a:lnTo>
                  <a:lnTo>
                    <a:pt x="17170" y="9144"/>
                  </a:lnTo>
                  <a:cubicBezTo>
                    <a:pt x="17178" y="8976"/>
                    <a:pt x="17321" y="5000"/>
                    <a:pt x="14759" y="2322"/>
                  </a:cubicBezTo>
                  <a:cubicBezTo>
                    <a:pt x="13292" y="789"/>
                    <a:pt x="11254" y="8"/>
                    <a:pt x="8699" y="0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" name="Google Shape;1761;p69">
              <a:extLst>
                <a:ext uri="{FF2B5EF4-FFF2-40B4-BE49-F238E27FC236}">
                  <a16:creationId xmlns:a16="http://schemas.microsoft.com/office/drawing/2014/main" id="{8DE0B552-1DDA-6CC2-AC48-24F318A83C4C}"/>
                </a:ext>
              </a:extLst>
            </p:cNvPr>
            <p:cNvSpPr/>
            <p:nvPr/>
          </p:nvSpPr>
          <p:spPr>
            <a:xfrm>
              <a:off x="3592850" y="3536796"/>
              <a:ext cx="192013" cy="216950"/>
            </a:xfrm>
            <a:custGeom>
              <a:avLst/>
              <a:gdLst/>
              <a:ahLst/>
              <a:cxnLst/>
              <a:rect l="l" t="t" r="r" b="b"/>
              <a:pathLst>
                <a:path w="8624" h="9744" extrusionOk="0">
                  <a:moveTo>
                    <a:pt x="1" y="0"/>
                  </a:moveTo>
                  <a:lnTo>
                    <a:pt x="1" y="9744"/>
                  </a:lnTo>
                  <a:lnTo>
                    <a:pt x="8446" y="9744"/>
                  </a:lnTo>
                  <a:lnTo>
                    <a:pt x="8472" y="9144"/>
                  </a:lnTo>
                  <a:cubicBezTo>
                    <a:pt x="8480" y="8976"/>
                    <a:pt x="8623" y="5000"/>
                    <a:pt x="6061" y="2322"/>
                  </a:cubicBezTo>
                  <a:cubicBezTo>
                    <a:pt x="4594" y="789"/>
                    <a:pt x="2556" y="8"/>
                    <a:pt x="1" y="0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" name="Google Shape;1762;p69">
              <a:extLst>
                <a:ext uri="{FF2B5EF4-FFF2-40B4-BE49-F238E27FC236}">
                  <a16:creationId xmlns:a16="http://schemas.microsoft.com/office/drawing/2014/main" id="{324E1525-0A3F-4023-5617-9F0EB925C1F4}"/>
                </a:ext>
              </a:extLst>
            </p:cNvPr>
            <p:cNvSpPr/>
            <p:nvPr/>
          </p:nvSpPr>
          <p:spPr>
            <a:xfrm>
              <a:off x="3625001" y="3829627"/>
              <a:ext cx="137909" cy="160353"/>
            </a:xfrm>
            <a:custGeom>
              <a:avLst/>
              <a:gdLst/>
              <a:ahLst/>
              <a:cxnLst/>
              <a:rect l="l" t="t" r="r" b="b"/>
              <a:pathLst>
                <a:path w="6194" h="7202" extrusionOk="0">
                  <a:moveTo>
                    <a:pt x="4941" y="0"/>
                  </a:moveTo>
                  <a:cubicBezTo>
                    <a:pt x="4940" y="12"/>
                    <a:pt x="4855" y="1287"/>
                    <a:pt x="4190" y="2676"/>
                  </a:cubicBezTo>
                  <a:cubicBezTo>
                    <a:pt x="3320" y="4496"/>
                    <a:pt x="1910" y="5604"/>
                    <a:pt x="1" y="5968"/>
                  </a:cubicBezTo>
                  <a:lnTo>
                    <a:pt x="235" y="7201"/>
                  </a:lnTo>
                  <a:cubicBezTo>
                    <a:pt x="2527" y="6764"/>
                    <a:pt x="4286" y="5387"/>
                    <a:pt x="5323" y="3218"/>
                  </a:cubicBezTo>
                  <a:cubicBezTo>
                    <a:pt x="6091" y="1611"/>
                    <a:pt x="6189" y="139"/>
                    <a:pt x="6194" y="78"/>
                  </a:cubicBezTo>
                  <a:lnTo>
                    <a:pt x="494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763;p69">
              <a:extLst>
                <a:ext uri="{FF2B5EF4-FFF2-40B4-BE49-F238E27FC236}">
                  <a16:creationId xmlns:a16="http://schemas.microsoft.com/office/drawing/2014/main" id="{E940EB67-E77D-632A-51E3-4AEAA0E0C36C}"/>
                </a:ext>
              </a:extLst>
            </p:cNvPr>
            <p:cNvSpPr/>
            <p:nvPr/>
          </p:nvSpPr>
          <p:spPr>
            <a:xfrm>
              <a:off x="3421164" y="3829583"/>
              <a:ext cx="137909" cy="160397"/>
            </a:xfrm>
            <a:custGeom>
              <a:avLst/>
              <a:gdLst/>
              <a:ahLst/>
              <a:cxnLst/>
              <a:rect l="l" t="t" r="r" b="b"/>
              <a:pathLst>
                <a:path w="6194" h="7204" extrusionOk="0">
                  <a:moveTo>
                    <a:pt x="1253" y="1"/>
                  </a:moveTo>
                  <a:lnTo>
                    <a:pt x="1" y="80"/>
                  </a:lnTo>
                  <a:cubicBezTo>
                    <a:pt x="4" y="141"/>
                    <a:pt x="102" y="1613"/>
                    <a:pt x="871" y="3220"/>
                  </a:cubicBezTo>
                  <a:cubicBezTo>
                    <a:pt x="1909" y="5389"/>
                    <a:pt x="3667" y="6766"/>
                    <a:pt x="5958" y="7203"/>
                  </a:cubicBezTo>
                  <a:lnTo>
                    <a:pt x="6194" y="5970"/>
                  </a:lnTo>
                  <a:cubicBezTo>
                    <a:pt x="4296" y="5609"/>
                    <a:pt x="2893" y="4513"/>
                    <a:pt x="2021" y="2714"/>
                  </a:cubicBezTo>
                  <a:cubicBezTo>
                    <a:pt x="1346" y="1324"/>
                    <a:pt x="1253" y="14"/>
                    <a:pt x="12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764;p69">
              <a:extLst>
                <a:ext uri="{FF2B5EF4-FFF2-40B4-BE49-F238E27FC236}">
                  <a16:creationId xmlns:a16="http://schemas.microsoft.com/office/drawing/2014/main" id="{40BFF39C-47C1-4AD8-7E56-28EB8980E113}"/>
                </a:ext>
              </a:extLst>
            </p:cNvPr>
            <p:cNvSpPr/>
            <p:nvPr/>
          </p:nvSpPr>
          <p:spPr>
            <a:xfrm>
              <a:off x="3556736" y="3629107"/>
              <a:ext cx="72272" cy="68732"/>
            </a:xfrm>
            <a:custGeom>
              <a:avLst/>
              <a:gdLst/>
              <a:ahLst/>
              <a:cxnLst/>
              <a:rect l="l" t="t" r="r" b="b"/>
              <a:pathLst>
                <a:path w="3246" h="3087" extrusionOk="0">
                  <a:moveTo>
                    <a:pt x="1623" y="0"/>
                  </a:moveTo>
                  <a:lnTo>
                    <a:pt x="1121" y="1017"/>
                  </a:lnTo>
                  <a:lnTo>
                    <a:pt x="0" y="1180"/>
                  </a:lnTo>
                  <a:lnTo>
                    <a:pt x="812" y="1970"/>
                  </a:lnTo>
                  <a:lnTo>
                    <a:pt x="620" y="3087"/>
                  </a:lnTo>
                  <a:lnTo>
                    <a:pt x="1623" y="2560"/>
                  </a:lnTo>
                  <a:lnTo>
                    <a:pt x="1660" y="2579"/>
                  </a:lnTo>
                  <a:lnTo>
                    <a:pt x="2626" y="3087"/>
                  </a:lnTo>
                  <a:lnTo>
                    <a:pt x="2434" y="1970"/>
                  </a:lnTo>
                  <a:lnTo>
                    <a:pt x="3246" y="1180"/>
                  </a:lnTo>
                  <a:lnTo>
                    <a:pt x="2125" y="1017"/>
                  </a:lnTo>
                  <a:lnTo>
                    <a:pt x="1660" y="77"/>
                  </a:lnTo>
                  <a:lnTo>
                    <a:pt x="1623" y="0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765;p69">
              <a:extLst>
                <a:ext uri="{FF2B5EF4-FFF2-40B4-BE49-F238E27FC236}">
                  <a16:creationId xmlns:a16="http://schemas.microsoft.com/office/drawing/2014/main" id="{E9ED759B-A499-D2AE-8163-3A98FCA66FF9}"/>
                </a:ext>
              </a:extLst>
            </p:cNvPr>
            <p:cNvSpPr/>
            <p:nvPr/>
          </p:nvSpPr>
          <p:spPr>
            <a:xfrm>
              <a:off x="3382845" y="3725783"/>
              <a:ext cx="418404" cy="139067"/>
            </a:xfrm>
            <a:custGeom>
              <a:avLst/>
              <a:gdLst/>
              <a:ahLst/>
              <a:cxnLst/>
              <a:rect l="l" t="t" r="r" b="b"/>
              <a:pathLst>
                <a:path w="18792" h="6246" extrusionOk="0">
                  <a:moveTo>
                    <a:pt x="0" y="0"/>
                  </a:moveTo>
                  <a:lnTo>
                    <a:pt x="0" y="6245"/>
                  </a:lnTo>
                  <a:lnTo>
                    <a:pt x="2274" y="6245"/>
                  </a:lnTo>
                  <a:lnTo>
                    <a:pt x="3159" y="4485"/>
                  </a:lnTo>
                  <a:lnTo>
                    <a:pt x="15632" y="4485"/>
                  </a:lnTo>
                  <a:lnTo>
                    <a:pt x="16517" y="6245"/>
                  </a:lnTo>
                  <a:lnTo>
                    <a:pt x="18791" y="6245"/>
                  </a:lnTo>
                  <a:lnTo>
                    <a:pt x="18791" y="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766;p69">
              <a:extLst>
                <a:ext uri="{FF2B5EF4-FFF2-40B4-BE49-F238E27FC236}">
                  <a16:creationId xmlns:a16="http://schemas.microsoft.com/office/drawing/2014/main" id="{8BAC2D25-3A71-F062-7AFD-1839D60D6C73}"/>
                </a:ext>
              </a:extLst>
            </p:cNvPr>
            <p:cNvSpPr/>
            <p:nvPr/>
          </p:nvSpPr>
          <p:spPr>
            <a:xfrm>
              <a:off x="3542442" y="3942356"/>
              <a:ext cx="99168" cy="71448"/>
            </a:xfrm>
            <a:custGeom>
              <a:avLst/>
              <a:gdLst/>
              <a:ahLst/>
              <a:cxnLst/>
              <a:rect l="l" t="t" r="r" b="b"/>
              <a:pathLst>
                <a:path w="4454" h="3209" extrusionOk="0">
                  <a:moveTo>
                    <a:pt x="0" y="0"/>
                  </a:moveTo>
                  <a:lnTo>
                    <a:pt x="0" y="3209"/>
                  </a:lnTo>
                  <a:lnTo>
                    <a:pt x="4454" y="3209"/>
                  </a:lnTo>
                  <a:lnTo>
                    <a:pt x="445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767;p69">
              <a:extLst>
                <a:ext uri="{FF2B5EF4-FFF2-40B4-BE49-F238E27FC236}">
                  <a16:creationId xmlns:a16="http://schemas.microsoft.com/office/drawing/2014/main" id="{A51421A9-767A-69D6-BD95-29A36E6D1787}"/>
                </a:ext>
              </a:extLst>
            </p:cNvPr>
            <p:cNvSpPr/>
            <p:nvPr/>
          </p:nvSpPr>
          <p:spPr>
            <a:xfrm>
              <a:off x="3592850" y="3942356"/>
              <a:ext cx="48760" cy="71448"/>
            </a:xfrm>
            <a:custGeom>
              <a:avLst/>
              <a:gdLst/>
              <a:ahLst/>
              <a:cxnLst/>
              <a:rect l="l" t="t" r="r" b="b"/>
              <a:pathLst>
                <a:path w="2190" h="3209" extrusionOk="0">
                  <a:moveTo>
                    <a:pt x="1" y="0"/>
                  </a:moveTo>
                  <a:lnTo>
                    <a:pt x="1" y="3209"/>
                  </a:lnTo>
                  <a:lnTo>
                    <a:pt x="2190" y="3209"/>
                  </a:lnTo>
                  <a:lnTo>
                    <a:pt x="219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768;p69">
              <a:extLst>
                <a:ext uri="{FF2B5EF4-FFF2-40B4-BE49-F238E27FC236}">
                  <a16:creationId xmlns:a16="http://schemas.microsoft.com/office/drawing/2014/main" id="{48034457-A1FD-0B14-2E04-730F9A36CD6C}"/>
                </a:ext>
              </a:extLst>
            </p:cNvPr>
            <p:cNvSpPr/>
            <p:nvPr/>
          </p:nvSpPr>
          <p:spPr>
            <a:xfrm>
              <a:off x="3592850" y="3725783"/>
              <a:ext cx="208400" cy="139067"/>
            </a:xfrm>
            <a:custGeom>
              <a:avLst/>
              <a:gdLst/>
              <a:ahLst/>
              <a:cxnLst/>
              <a:rect l="l" t="t" r="r" b="b"/>
              <a:pathLst>
                <a:path w="9360" h="6246" extrusionOk="0">
                  <a:moveTo>
                    <a:pt x="1" y="0"/>
                  </a:moveTo>
                  <a:lnTo>
                    <a:pt x="1" y="4485"/>
                  </a:lnTo>
                  <a:lnTo>
                    <a:pt x="6200" y="4485"/>
                  </a:lnTo>
                  <a:lnTo>
                    <a:pt x="7085" y="6245"/>
                  </a:lnTo>
                  <a:lnTo>
                    <a:pt x="9359" y="6245"/>
                  </a:lnTo>
                  <a:lnTo>
                    <a:pt x="9359" y="0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" name="Google Shape;1769;p69">
              <a:extLst>
                <a:ext uri="{FF2B5EF4-FFF2-40B4-BE49-F238E27FC236}">
                  <a16:creationId xmlns:a16="http://schemas.microsoft.com/office/drawing/2014/main" id="{8F71E64A-601B-36B3-DE8A-97F71D87B572}"/>
                </a:ext>
              </a:extLst>
            </p:cNvPr>
            <p:cNvSpPr/>
            <p:nvPr/>
          </p:nvSpPr>
          <p:spPr>
            <a:xfrm>
              <a:off x="3592850" y="3629107"/>
              <a:ext cx="36158" cy="68732"/>
            </a:xfrm>
            <a:custGeom>
              <a:avLst/>
              <a:gdLst/>
              <a:ahLst/>
              <a:cxnLst/>
              <a:rect l="l" t="t" r="r" b="b"/>
              <a:pathLst>
                <a:path w="1624" h="3087" extrusionOk="0">
                  <a:moveTo>
                    <a:pt x="1" y="0"/>
                  </a:moveTo>
                  <a:lnTo>
                    <a:pt x="1" y="2560"/>
                  </a:lnTo>
                  <a:lnTo>
                    <a:pt x="38" y="2579"/>
                  </a:lnTo>
                  <a:lnTo>
                    <a:pt x="1004" y="3087"/>
                  </a:lnTo>
                  <a:lnTo>
                    <a:pt x="812" y="1970"/>
                  </a:lnTo>
                  <a:lnTo>
                    <a:pt x="1624" y="1180"/>
                  </a:lnTo>
                  <a:lnTo>
                    <a:pt x="503" y="1017"/>
                  </a:lnTo>
                  <a:lnTo>
                    <a:pt x="38" y="7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" name="Google Shape;1759;p69">
            <a:extLst>
              <a:ext uri="{FF2B5EF4-FFF2-40B4-BE49-F238E27FC236}">
                <a16:creationId xmlns:a16="http://schemas.microsoft.com/office/drawing/2014/main" id="{F580E5FD-0149-BF3B-895C-502820B5DACB}"/>
              </a:ext>
            </a:extLst>
          </p:cNvPr>
          <p:cNvGrpSpPr/>
          <p:nvPr/>
        </p:nvGrpSpPr>
        <p:grpSpPr>
          <a:xfrm>
            <a:off x="1697348" y="2354510"/>
            <a:ext cx="727321" cy="617331"/>
            <a:chOff x="3382845" y="3536796"/>
            <a:chExt cx="418406" cy="477008"/>
          </a:xfrm>
        </p:grpSpPr>
        <p:sp>
          <p:nvSpPr>
            <p:cNvPr id="74" name="Google Shape;1760;p69">
              <a:extLst>
                <a:ext uri="{FF2B5EF4-FFF2-40B4-BE49-F238E27FC236}">
                  <a16:creationId xmlns:a16="http://schemas.microsoft.com/office/drawing/2014/main" id="{7216D60F-1C13-22AB-1B65-CA9D96B70FD7}"/>
                </a:ext>
              </a:extLst>
            </p:cNvPr>
            <p:cNvSpPr/>
            <p:nvPr/>
          </p:nvSpPr>
          <p:spPr>
            <a:xfrm>
              <a:off x="3399188" y="3536796"/>
              <a:ext cx="385674" cy="216950"/>
            </a:xfrm>
            <a:custGeom>
              <a:avLst/>
              <a:gdLst/>
              <a:ahLst/>
              <a:cxnLst/>
              <a:rect l="l" t="t" r="r" b="b"/>
              <a:pathLst>
                <a:path w="17322" h="9744" extrusionOk="0">
                  <a:moveTo>
                    <a:pt x="8662" y="0"/>
                  </a:moveTo>
                  <a:cubicBezTo>
                    <a:pt x="6091" y="0"/>
                    <a:pt x="4038" y="781"/>
                    <a:pt x="2563" y="2322"/>
                  </a:cubicBezTo>
                  <a:cubicBezTo>
                    <a:pt x="1" y="5000"/>
                    <a:pt x="145" y="8975"/>
                    <a:pt x="153" y="9144"/>
                  </a:cubicBezTo>
                  <a:lnTo>
                    <a:pt x="178" y="9744"/>
                  </a:lnTo>
                  <a:lnTo>
                    <a:pt x="17144" y="9744"/>
                  </a:lnTo>
                  <a:lnTo>
                    <a:pt x="17170" y="9144"/>
                  </a:lnTo>
                  <a:cubicBezTo>
                    <a:pt x="17178" y="8976"/>
                    <a:pt x="17321" y="5000"/>
                    <a:pt x="14759" y="2322"/>
                  </a:cubicBezTo>
                  <a:cubicBezTo>
                    <a:pt x="13292" y="789"/>
                    <a:pt x="11254" y="8"/>
                    <a:pt x="8699" y="0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5" name="Google Shape;1761;p69">
              <a:extLst>
                <a:ext uri="{FF2B5EF4-FFF2-40B4-BE49-F238E27FC236}">
                  <a16:creationId xmlns:a16="http://schemas.microsoft.com/office/drawing/2014/main" id="{A0DC2BC8-7EF3-6AD1-AA38-5773BE9781CF}"/>
                </a:ext>
              </a:extLst>
            </p:cNvPr>
            <p:cNvSpPr/>
            <p:nvPr/>
          </p:nvSpPr>
          <p:spPr>
            <a:xfrm>
              <a:off x="3592850" y="3536796"/>
              <a:ext cx="192013" cy="216950"/>
            </a:xfrm>
            <a:custGeom>
              <a:avLst/>
              <a:gdLst/>
              <a:ahLst/>
              <a:cxnLst/>
              <a:rect l="l" t="t" r="r" b="b"/>
              <a:pathLst>
                <a:path w="8624" h="9744" extrusionOk="0">
                  <a:moveTo>
                    <a:pt x="1" y="0"/>
                  </a:moveTo>
                  <a:lnTo>
                    <a:pt x="1" y="9744"/>
                  </a:lnTo>
                  <a:lnTo>
                    <a:pt x="8446" y="9744"/>
                  </a:lnTo>
                  <a:lnTo>
                    <a:pt x="8472" y="9144"/>
                  </a:lnTo>
                  <a:cubicBezTo>
                    <a:pt x="8480" y="8976"/>
                    <a:pt x="8623" y="5000"/>
                    <a:pt x="6061" y="2322"/>
                  </a:cubicBezTo>
                  <a:cubicBezTo>
                    <a:pt x="4594" y="789"/>
                    <a:pt x="2556" y="8"/>
                    <a:pt x="1" y="0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6" name="Google Shape;1762;p69">
              <a:extLst>
                <a:ext uri="{FF2B5EF4-FFF2-40B4-BE49-F238E27FC236}">
                  <a16:creationId xmlns:a16="http://schemas.microsoft.com/office/drawing/2014/main" id="{E6048A95-AF65-28E5-BC69-6D697A7EB89C}"/>
                </a:ext>
              </a:extLst>
            </p:cNvPr>
            <p:cNvSpPr/>
            <p:nvPr/>
          </p:nvSpPr>
          <p:spPr>
            <a:xfrm>
              <a:off x="3625001" y="3829627"/>
              <a:ext cx="137909" cy="160353"/>
            </a:xfrm>
            <a:custGeom>
              <a:avLst/>
              <a:gdLst/>
              <a:ahLst/>
              <a:cxnLst/>
              <a:rect l="l" t="t" r="r" b="b"/>
              <a:pathLst>
                <a:path w="6194" h="7202" extrusionOk="0">
                  <a:moveTo>
                    <a:pt x="4941" y="0"/>
                  </a:moveTo>
                  <a:cubicBezTo>
                    <a:pt x="4940" y="12"/>
                    <a:pt x="4855" y="1287"/>
                    <a:pt x="4190" y="2676"/>
                  </a:cubicBezTo>
                  <a:cubicBezTo>
                    <a:pt x="3320" y="4496"/>
                    <a:pt x="1910" y="5604"/>
                    <a:pt x="1" y="5968"/>
                  </a:cubicBezTo>
                  <a:lnTo>
                    <a:pt x="235" y="7201"/>
                  </a:lnTo>
                  <a:cubicBezTo>
                    <a:pt x="2527" y="6764"/>
                    <a:pt x="4286" y="5387"/>
                    <a:pt x="5323" y="3218"/>
                  </a:cubicBezTo>
                  <a:cubicBezTo>
                    <a:pt x="6091" y="1611"/>
                    <a:pt x="6189" y="139"/>
                    <a:pt x="6194" y="78"/>
                  </a:cubicBezTo>
                  <a:lnTo>
                    <a:pt x="494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1763;p69">
              <a:extLst>
                <a:ext uri="{FF2B5EF4-FFF2-40B4-BE49-F238E27FC236}">
                  <a16:creationId xmlns:a16="http://schemas.microsoft.com/office/drawing/2014/main" id="{99AD9BEE-2B8F-E8C0-CA35-D9C14734D2A4}"/>
                </a:ext>
              </a:extLst>
            </p:cNvPr>
            <p:cNvSpPr/>
            <p:nvPr/>
          </p:nvSpPr>
          <p:spPr>
            <a:xfrm>
              <a:off x="3421164" y="3829583"/>
              <a:ext cx="137909" cy="160397"/>
            </a:xfrm>
            <a:custGeom>
              <a:avLst/>
              <a:gdLst/>
              <a:ahLst/>
              <a:cxnLst/>
              <a:rect l="l" t="t" r="r" b="b"/>
              <a:pathLst>
                <a:path w="6194" h="7204" extrusionOk="0">
                  <a:moveTo>
                    <a:pt x="1253" y="1"/>
                  </a:moveTo>
                  <a:lnTo>
                    <a:pt x="1" y="80"/>
                  </a:lnTo>
                  <a:cubicBezTo>
                    <a:pt x="4" y="141"/>
                    <a:pt x="102" y="1613"/>
                    <a:pt x="871" y="3220"/>
                  </a:cubicBezTo>
                  <a:cubicBezTo>
                    <a:pt x="1909" y="5389"/>
                    <a:pt x="3667" y="6766"/>
                    <a:pt x="5958" y="7203"/>
                  </a:cubicBezTo>
                  <a:lnTo>
                    <a:pt x="6194" y="5970"/>
                  </a:lnTo>
                  <a:cubicBezTo>
                    <a:pt x="4296" y="5609"/>
                    <a:pt x="2893" y="4513"/>
                    <a:pt x="2021" y="2714"/>
                  </a:cubicBezTo>
                  <a:cubicBezTo>
                    <a:pt x="1346" y="1324"/>
                    <a:pt x="1253" y="14"/>
                    <a:pt x="12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1764;p69">
              <a:extLst>
                <a:ext uri="{FF2B5EF4-FFF2-40B4-BE49-F238E27FC236}">
                  <a16:creationId xmlns:a16="http://schemas.microsoft.com/office/drawing/2014/main" id="{E4605F02-C5BF-AA50-F094-09D12B4C2D0C}"/>
                </a:ext>
              </a:extLst>
            </p:cNvPr>
            <p:cNvSpPr/>
            <p:nvPr/>
          </p:nvSpPr>
          <p:spPr>
            <a:xfrm>
              <a:off x="3556736" y="3629107"/>
              <a:ext cx="72272" cy="68732"/>
            </a:xfrm>
            <a:custGeom>
              <a:avLst/>
              <a:gdLst/>
              <a:ahLst/>
              <a:cxnLst/>
              <a:rect l="l" t="t" r="r" b="b"/>
              <a:pathLst>
                <a:path w="3246" h="3087" extrusionOk="0">
                  <a:moveTo>
                    <a:pt x="1623" y="0"/>
                  </a:moveTo>
                  <a:lnTo>
                    <a:pt x="1121" y="1017"/>
                  </a:lnTo>
                  <a:lnTo>
                    <a:pt x="0" y="1180"/>
                  </a:lnTo>
                  <a:lnTo>
                    <a:pt x="812" y="1970"/>
                  </a:lnTo>
                  <a:lnTo>
                    <a:pt x="620" y="3087"/>
                  </a:lnTo>
                  <a:lnTo>
                    <a:pt x="1623" y="2560"/>
                  </a:lnTo>
                  <a:lnTo>
                    <a:pt x="1660" y="2579"/>
                  </a:lnTo>
                  <a:lnTo>
                    <a:pt x="2626" y="3087"/>
                  </a:lnTo>
                  <a:lnTo>
                    <a:pt x="2434" y="1970"/>
                  </a:lnTo>
                  <a:lnTo>
                    <a:pt x="3246" y="1180"/>
                  </a:lnTo>
                  <a:lnTo>
                    <a:pt x="2125" y="1017"/>
                  </a:lnTo>
                  <a:lnTo>
                    <a:pt x="1660" y="77"/>
                  </a:lnTo>
                  <a:lnTo>
                    <a:pt x="1623" y="0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1765;p69">
              <a:extLst>
                <a:ext uri="{FF2B5EF4-FFF2-40B4-BE49-F238E27FC236}">
                  <a16:creationId xmlns:a16="http://schemas.microsoft.com/office/drawing/2014/main" id="{6DC2B062-E7AD-DA62-3F8F-78291763BB1D}"/>
                </a:ext>
              </a:extLst>
            </p:cNvPr>
            <p:cNvSpPr/>
            <p:nvPr/>
          </p:nvSpPr>
          <p:spPr>
            <a:xfrm>
              <a:off x="3382845" y="3725783"/>
              <a:ext cx="418404" cy="139067"/>
            </a:xfrm>
            <a:custGeom>
              <a:avLst/>
              <a:gdLst/>
              <a:ahLst/>
              <a:cxnLst/>
              <a:rect l="l" t="t" r="r" b="b"/>
              <a:pathLst>
                <a:path w="18792" h="6246" extrusionOk="0">
                  <a:moveTo>
                    <a:pt x="0" y="0"/>
                  </a:moveTo>
                  <a:lnTo>
                    <a:pt x="0" y="6245"/>
                  </a:lnTo>
                  <a:lnTo>
                    <a:pt x="2274" y="6245"/>
                  </a:lnTo>
                  <a:lnTo>
                    <a:pt x="3159" y="4485"/>
                  </a:lnTo>
                  <a:lnTo>
                    <a:pt x="15632" y="4485"/>
                  </a:lnTo>
                  <a:lnTo>
                    <a:pt x="16517" y="6245"/>
                  </a:lnTo>
                  <a:lnTo>
                    <a:pt x="18791" y="6245"/>
                  </a:lnTo>
                  <a:lnTo>
                    <a:pt x="18791" y="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1766;p69">
              <a:extLst>
                <a:ext uri="{FF2B5EF4-FFF2-40B4-BE49-F238E27FC236}">
                  <a16:creationId xmlns:a16="http://schemas.microsoft.com/office/drawing/2014/main" id="{167BC7ED-5857-AEAA-6044-0F63F35576D5}"/>
                </a:ext>
              </a:extLst>
            </p:cNvPr>
            <p:cNvSpPr/>
            <p:nvPr/>
          </p:nvSpPr>
          <p:spPr>
            <a:xfrm>
              <a:off x="3542442" y="3942356"/>
              <a:ext cx="99168" cy="71448"/>
            </a:xfrm>
            <a:custGeom>
              <a:avLst/>
              <a:gdLst/>
              <a:ahLst/>
              <a:cxnLst/>
              <a:rect l="l" t="t" r="r" b="b"/>
              <a:pathLst>
                <a:path w="4454" h="3209" extrusionOk="0">
                  <a:moveTo>
                    <a:pt x="0" y="0"/>
                  </a:moveTo>
                  <a:lnTo>
                    <a:pt x="0" y="3209"/>
                  </a:lnTo>
                  <a:lnTo>
                    <a:pt x="4454" y="3209"/>
                  </a:lnTo>
                  <a:lnTo>
                    <a:pt x="445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1767;p69">
              <a:extLst>
                <a:ext uri="{FF2B5EF4-FFF2-40B4-BE49-F238E27FC236}">
                  <a16:creationId xmlns:a16="http://schemas.microsoft.com/office/drawing/2014/main" id="{605CA188-E5AD-989D-20EE-AA2F3CBB4BBD}"/>
                </a:ext>
              </a:extLst>
            </p:cNvPr>
            <p:cNvSpPr/>
            <p:nvPr/>
          </p:nvSpPr>
          <p:spPr>
            <a:xfrm>
              <a:off x="3592850" y="3942356"/>
              <a:ext cx="48760" cy="71448"/>
            </a:xfrm>
            <a:custGeom>
              <a:avLst/>
              <a:gdLst/>
              <a:ahLst/>
              <a:cxnLst/>
              <a:rect l="l" t="t" r="r" b="b"/>
              <a:pathLst>
                <a:path w="2190" h="3209" extrusionOk="0">
                  <a:moveTo>
                    <a:pt x="1" y="0"/>
                  </a:moveTo>
                  <a:lnTo>
                    <a:pt x="1" y="3209"/>
                  </a:lnTo>
                  <a:lnTo>
                    <a:pt x="2190" y="3209"/>
                  </a:lnTo>
                  <a:lnTo>
                    <a:pt x="219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1768;p69">
              <a:extLst>
                <a:ext uri="{FF2B5EF4-FFF2-40B4-BE49-F238E27FC236}">
                  <a16:creationId xmlns:a16="http://schemas.microsoft.com/office/drawing/2014/main" id="{A255D903-E510-0A32-29A4-C1FD14477DB4}"/>
                </a:ext>
              </a:extLst>
            </p:cNvPr>
            <p:cNvSpPr/>
            <p:nvPr/>
          </p:nvSpPr>
          <p:spPr>
            <a:xfrm>
              <a:off x="3592850" y="3725783"/>
              <a:ext cx="208400" cy="139067"/>
            </a:xfrm>
            <a:custGeom>
              <a:avLst/>
              <a:gdLst/>
              <a:ahLst/>
              <a:cxnLst/>
              <a:rect l="l" t="t" r="r" b="b"/>
              <a:pathLst>
                <a:path w="9360" h="6246" extrusionOk="0">
                  <a:moveTo>
                    <a:pt x="1" y="0"/>
                  </a:moveTo>
                  <a:lnTo>
                    <a:pt x="1" y="4485"/>
                  </a:lnTo>
                  <a:lnTo>
                    <a:pt x="6200" y="4485"/>
                  </a:lnTo>
                  <a:lnTo>
                    <a:pt x="7085" y="6245"/>
                  </a:lnTo>
                  <a:lnTo>
                    <a:pt x="9359" y="6245"/>
                  </a:lnTo>
                  <a:lnTo>
                    <a:pt x="9359" y="0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3" name="Google Shape;1769;p69">
              <a:extLst>
                <a:ext uri="{FF2B5EF4-FFF2-40B4-BE49-F238E27FC236}">
                  <a16:creationId xmlns:a16="http://schemas.microsoft.com/office/drawing/2014/main" id="{832DE78A-C81E-45ED-B7BF-1B94E3B8C330}"/>
                </a:ext>
              </a:extLst>
            </p:cNvPr>
            <p:cNvSpPr/>
            <p:nvPr/>
          </p:nvSpPr>
          <p:spPr>
            <a:xfrm>
              <a:off x="3592850" y="3629107"/>
              <a:ext cx="36158" cy="68732"/>
            </a:xfrm>
            <a:custGeom>
              <a:avLst/>
              <a:gdLst/>
              <a:ahLst/>
              <a:cxnLst/>
              <a:rect l="l" t="t" r="r" b="b"/>
              <a:pathLst>
                <a:path w="1624" h="3087" extrusionOk="0">
                  <a:moveTo>
                    <a:pt x="1" y="0"/>
                  </a:moveTo>
                  <a:lnTo>
                    <a:pt x="1" y="2560"/>
                  </a:lnTo>
                  <a:lnTo>
                    <a:pt x="38" y="2579"/>
                  </a:lnTo>
                  <a:lnTo>
                    <a:pt x="1004" y="3087"/>
                  </a:lnTo>
                  <a:lnTo>
                    <a:pt x="812" y="1970"/>
                  </a:lnTo>
                  <a:lnTo>
                    <a:pt x="1624" y="1180"/>
                  </a:lnTo>
                  <a:lnTo>
                    <a:pt x="503" y="1017"/>
                  </a:lnTo>
                  <a:lnTo>
                    <a:pt x="38" y="7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5" name="TextBox 84">
            <a:extLst>
              <a:ext uri="{FF2B5EF4-FFF2-40B4-BE49-F238E27FC236}">
                <a16:creationId xmlns:a16="http://schemas.microsoft.com/office/drawing/2014/main" id="{11507119-A549-DF70-FD20-3E59B6182539}"/>
              </a:ext>
            </a:extLst>
          </p:cNvPr>
          <p:cNvSpPr txBox="1"/>
          <p:nvPr/>
        </p:nvSpPr>
        <p:spPr>
          <a:xfrm>
            <a:off x="11534092" y="6412701"/>
            <a:ext cx="497252" cy="24622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ko-KR" sz="1000" b="1" spc="-150" dirty="0">
                <a:solidFill>
                  <a:schemeClr val="tx1"/>
                </a:solidFill>
                <a:latin typeface="+mj-ea"/>
                <a:ea typeface="+mj-ea"/>
              </a:rPr>
              <a:t>10 / 29</a:t>
            </a:r>
            <a:endParaRPr lang="ko-KR" altLang="en-US" sz="1600" b="1" spc="-150" dirty="0">
              <a:solidFill>
                <a:schemeClr val="tx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970309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D4AA1C9-5E62-43D2-94D7-AF6398C0C2F3}"/>
              </a:ext>
            </a:extLst>
          </p:cNvPr>
          <p:cNvSpPr txBox="1"/>
          <p:nvPr/>
        </p:nvSpPr>
        <p:spPr>
          <a:xfrm>
            <a:off x="660400" y="138935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게임 모드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A1FFFF6-A492-4601-AFF6-499496A70F0A}"/>
              </a:ext>
            </a:extLst>
          </p:cNvPr>
          <p:cNvSpPr txBox="1"/>
          <p:nvPr/>
        </p:nvSpPr>
        <p:spPr>
          <a:xfrm>
            <a:off x="660400" y="694970"/>
            <a:ext cx="95891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Game Mode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3C97A96-ACC5-4484-BA51-E826DEF6C800}"/>
              </a:ext>
            </a:extLst>
          </p:cNvPr>
          <p:cNvSpPr txBox="1"/>
          <p:nvPr/>
        </p:nvSpPr>
        <p:spPr>
          <a:xfrm>
            <a:off x="111760" y="81617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rPr>
              <a:t>2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lt"/>
              <a:ea typeface="+mj-ea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817A1371-B864-4B45-9BF5-9661D0ED6419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B88DB3BC-F1D7-6863-0B25-8EFC0206843D}"/>
              </a:ext>
            </a:extLst>
          </p:cNvPr>
          <p:cNvSpPr/>
          <p:nvPr/>
        </p:nvSpPr>
        <p:spPr>
          <a:xfrm>
            <a:off x="9762007" y="6406306"/>
            <a:ext cx="2351192" cy="4068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CBF3B5A2-A914-05A6-70FC-F2509DEF9FC5}"/>
              </a:ext>
            </a:extLst>
          </p:cNvPr>
          <p:cNvGrpSpPr/>
          <p:nvPr/>
        </p:nvGrpSpPr>
        <p:grpSpPr>
          <a:xfrm>
            <a:off x="1254397" y="1629000"/>
            <a:ext cx="3600000" cy="3600000"/>
            <a:chOff x="7337603" y="1629000"/>
            <a:chExt cx="3600000" cy="3600000"/>
          </a:xfrm>
        </p:grpSpPr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6B3CD962-A4DF-4807-81D5-4328295A2B77}"/>
                </a:ext>
              </a:extLst>
            </p:cNvPr>
            <p:cNvSpPr/>
            <p:nvPr/>
          </p:nvSpPr>
          <p:spPr>
            <a:xfrm>
              <a:off x="7337603" y="1629000"/>
              <a:ext cx="3600000" cy="3600000"/>
            </a:xfrm>
            <a:prstGeom prst="ellipse">
              <a:avLst/>
            </a:prstGeom>
            <a:solidFill>
              <a:schemeClr val="accent6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3B99579-E9A1-6211-F01F-469EC4C9F2C2}"/>
                </a:ext>
              </a:extLst>
            </p:cNvPr>
            <p:cNvSpPr txBox="1"/>
            <p:nvPr/>
          </p:nvSpPr>
          <p:spPr>
            <a:xfrm>
              <a:off x="8814438" y="2022394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dirty="0">
                  <a:latin typeface="+mj-ea"/>
                  <a:ea typeface="+mj-ea"/>
                </a:rPr>
                <a:t>PVE</a:t>
              </a:r>
              <a:endParaRPr lang="ko-KR" altLang="en-US" dirty="0">
                <a:latin typeface="+mj-ea"/>
                <a:ea typeface="+mj-ea"/>
              </a:endParaRPr>
            </a:p>
          </p:txBody>
        </p:sp>
        <p:grpSp>
          <p:nvGrpSpPr>
            <p:cNvPr id="15" name="Google Shape;491;p46">
              <a:extLst>
                <a:ext uri="{FF2B5EF4-FFF2-40B4-BE49-F238E27FC236}">
                  <a16:creationId xmlns:a16="http://schemas.microsoft.com/office/drawing/2014/main" id="{96921560-0CD5-5DE1-C11C-F94290CA34C6}"/>
                </a:ext>
              </a:extLst>
            </p:cNvPr>
            <p:cNvGrpSpPr/>
            <p:nvPr/>
          </p:nvGrpSpPr>
          <p:grpSpPr>
            <a:xfrm>
              <a:off x="8103196" y="2658732"/>
              <a:ext cx="2068814" cy="1998061"/>
              <a:chOff x="2109925" y="1041250"/>
              <a:chExt cx="427850" cy="535600"/>
            </a:xfrm>
          </p:grpSpPr>
          <p:sp>
            <p:nvSpPr>
              <p:cNvPr id="16" name="Google Shape;492;p46">
                <a:extLst>
                  <a:ext uri="{FF2B5EF4-FFF2-40B4-BE49-F238E27FC236}">
                    <a16:creationId xmlns:a16="http://schemas.microsoft.com/office/drawing/2014/main" id="{BF4A198D-6631-BC23-470F-F5724446F6D7}"/>
                  </a:ext>
                </a:extLst>
              </p:cNvPr>
              <p:cNvSpPr/>
              <p:nvPr/>
            </p:nvSpPr>
            <p:spPr>
              <a:xfrm>
                <a:off x="2262575" y="1041250"/>
                <a:ext cx="275200" cy="263650"/>
              </a:xfrm>
              <a:custGeom>
                <a:avLst/>
                <a:gdLst/>
                <a:ahLst/>
                <a:cxnLst/>
                <a:rect l="l" t="t" r="r" b="b"/>
                <a:pathLst>
                  <a:path w="11008" h="10546" extrusionOk="0">
                    <a:moveTo>
                      <a:pt x="4075" y="0"/>
                    </a:moveTo>
                    <a:lnTo>
                      <a:pt x="1885" y="4554"/>
                    </a:lnTo>
                    <a:lnTo>
                      <a:pt x="1" y="9290"/>
                    </a:lnTo>
                    <a:lnTo>
                      <a:pt x="1" y="10546"/>
                    </a:lnTo>
                    <a:lnTo>
                      <a:pt x="5935" y="10546"/>
                    </a:lnTo>
                    <a:lnTo>
                      <a:pt x="1100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493;p46">
                <a:extLst>
                  <a:ext uri="{FF2B5EF4-FFF2-40B4-BE49-F238E27FC236}">
                    <a16:creationId xmlns:a16="http://schemas.microsoft.com/office/drawing/2014/main" id="{E609CE65-83C7-3EA3-DA4C-283E8C593221}"/>
                  </a:ext>
                </a:extLst>
              </p:cNvPr>
              <p:cNvSpPr/>
              <p:nvPr/>
            </p:nvSpPr>
            <p:spPr>
              <a:xfrm>
                <a:off x="2109925" y="1041250"/>
                <a:ext cx="300125" cy="263625"/>
              </a:xfrm>
              <a:custGeom>
                <a:avLst/>
                <a:gdLst/>
                <a:ahLst/>
                <a:cxnLst/>
                <a:rect l="l" t="t" r="r" b="b"/>
                <a:pathLst>
                  <a:path w="12005" h="10545" extrusionOk="0">
                    <a:moveTo>
                      <a:pt x="0" y="0"/>
                    </a:moveTo>
                    <a:lnTo>
                      <a:pt x="5074" y="10544"/>
                    </a:lnTo>
                    <a:lnTo>
                      <a:pt x="12004" y="10544"/>
                    </a:lnTo>
                    <a:lnTo>
                      <a:pt x="693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494;p46">
                <a:extLst>
                  <a:ext uri="{FF2B5EF4-FFF2-40B4-BE49-F238E27FC236}">
                    <a16:creationId xmlns:a16="http://schemas.microsoft.com/office/drawing/2014/main" id="{F41DFD7E-F3F4-A3AF-C530-9032A1C066CA}"/>
                  </a:ext>
                </a:extLst>
              </p:cNvPr>
              <p:cNvSpPr/>
              <p:nvPr/>
            </p:nvSpPr>
            <p:spPr>
              <a:xfrm>
                <a:off x="2204750" y="1273475"/>
                <a:ext cx="238175" cy="80325"/>
              </a:xfrm>
              <a:custGeom>
                <a:avLst/>
                <a:gdLst/>
                <a:ahLst/>
                <a:cxnLst/>
                <a:rect l="l" t="t" r="r" b="b"/>
                <a:pathLst>
                  <a:path w="9527" h="3213" extrusionOk="0">
                    <a:moveTo>
                      <a:pt x="1" y="1"/>
                    </a:moveTo>
                    <a:lnTo>
                      <a:pt x="1" y="1257"/>
                    </a:lnTo>
                    <a:lnTo>
                      <a:pt x="4135" y="1257"/>
                    </a:lnTo>
                    <a:lnTo>
                      <a:pt x="4135" y="3212"/>
                    </a:lnTo>
                    <a:lnTo>
                      <a:pt x="5391" y="3212"/>
                    </a:lnTo>
                    <a:lnTo>
                      <a:pt x="5391" y="1257"/>
                    </a:lnTo>
                    <a:lnTo>
                      <a:pt x="9526" y="1257"/>
                    </a:lnTo>
                    <a:lnTo>
                      <a:pt x="952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495;p46">
                <a:extLst>
                  <a:ext uri="{FF2B5EF4-FFF2-40B4-BE49-F238E27FC236}">
                    <a16:creationId xmlns:a16="http://schemas.microsoft.com/office/drawing/2014/main" id="{8BF43D33-6485-8758-4D51-FB9FC43BD021}"/>
                  </a:ext>
                </a:extLst>
              </p:cNvPr>
              <p:cNvSpPr/>
              <p:nvPr/>
            </p:nvSpPr>
            <p:spPr>
              <a:xfrm>
                <a:off x="2323825" y="1273475"/>
                <a:ext cx="119100" cy="80325"/>
              </a:xfrm>
              <a:custGeom>
                <a:avLst/>
                <a:gdLst/>
                <a:ahLst/>
                <a:cxnLst/>
                <a:rect l="l" t="t" r="r" b="b"/>
                <a:pathLst>
                  <a:path w="4764" h="3213" extrusionOk="0">
                    <a:moveTo>
                      <a:pt x="1" y="1"/>
                    </a:moveTo>
                    <a:lnTo>
                      <a:pt x="1" y="3212"/>
                    </a:lnTo>
                    <a:lnTo>
                      <a:pt x="628" y="3212"/>
                    </a:lnTo>
                    <a:lnTo>
                      <a:pt x="628" y="1257"/>
                    </a:lnTo>
                    <a:lnTo>
                      <a:pt x="4763" y="1257"/>
                    </a:lnTo>
                    <a:lnTo>
                      <a:pt x="476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496;p46">
                <a:extLst>
                  <a:ext uri="{FF2B5EF4-FFF2-40B4-BE49-F238E27FC236}">
                    <a16:creationId xmlns:a16="http://schemas.microsoft.com/office/drawing/2014/main" id="{AB8886CE-BB9D-72D7-8C49-DE40724C8772}"/>
                  </a:ext>
                </a:extLst>
              </p:cNvPr>
              <p:cNvSpPr/>
              <p:nvPr/>
            </p:nvSpPr>
            <p:spPr>
              <a:xfrm>
                <a:off x="2189375" y="1321100"/>
                <a:ext cx="268925" cy="255750"/>
              </a:xfrm>
              <a:custGeom>
                <a:avLst/>
                <a:gdLst/>
                <a:ahLst/>
                <a:cxnLst/>
                <a:rect l="l" t="t" r="r" b="b"/>
                <a:pathLst>
                  <a:path w="10757" h="10230" extrusionOk="0">
                    <a:moveTo>
                      <a:pt x="5379" y="1"/>
                    </a:moveTo>
                    <a:lnTo>
                      <a:pt x="3716" y="3368"/>
                    </a:lnTo>
                    <a:lnTo>
                      <a:pt x="1" y="3907"/>
                    </a:lnTo>
                    <a:lnTo>
                      <a:pt x="2690" y="6528"/>
                    </a:lnTo>
                    <a:lnTo>
                      <a:pt x="2055" y="10230"/>
                    </a:lnTo>
                    <a:lnTo>
                      <a:pt x="5379" y="8481"/>
                    </a:lnTo>
                    <a:lnTo>
                      <a:pt x="8701" y="10230"/>
                    </a:lnTo>
                    <a:lnTo>
                      <a:pt x="8701" y="10230"/>
                    </a:lnTo>
                    <a:lnTo>
                      <a:pt x="8066" y="6528"/>
                    </a:lnTo>
                    <a:lnTo>
                      <a:pt x="10757" y="3908"/>
                    </a:lnTo>
                    <a:lnTo>
                      <a:pt x="7040" y="3368"/>
                    </a:lnTo>
                    <a:lnTo>
                      <a:pt x="5379" y="1"/>
                    </a:lnTo>
                    <a:close/>
                  </a:path>
                </a:pathLst>
              </a:custGeom>
              <a:solidFill>
                <a:srgbClr val="6BC0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1" name="Google Shape;497;p46">
                <a:extLst>
                  <a:ext uri="{FF2B5EF4-FFF2-40B4-BE49-F238E27FC236}">
                    <a16:creationId xmlns:a16="http://schemas.microsoft.com/office/drawing/2014/main" id="{8582DFF3-F8F4-6639-58B2-5509DD935C09}"/>
                  </a:ext>
                </a:extLst>
              </p:cNvPr>
              <p:cNvSpPr/>
              <p:nvPr/>
            </p:nvSpPr>
            <p:spPr>
              <a:xfrm>
                <a:off x="2323825" y="1321100"/>
                <a:ext cx="134450" cy="255750"/>
              </a:xfrm>
              <a:custGeom>
                <a:avLst/>
                <a:gdLst/>
                <a:ahLst/>
                <a:cxnLst/>
                <a:rect l="l" t="t" r="r" b="b"/>
                <a:pathLst>
                  <a:path w="5378" h="10230" extrusionOk="0">
                    <a:moveTo>
                      <a:pt x="1" y="1"/>
                    </a:moveTo>
                    <a:lnTo>
                      <a:pt x="1" y="8481"/>
                    </a:lnTo>
                    <a:lnTo>
                      <a:pt x="3323" y="10230"/>
                    </a:lnTo>
                    <a:lnTo>
                      <a:pt x="3323" y="10230"/>
                    </a:lnTo>
                    <a:lnTo>
                      <a:pt x="2688" y="6528"/>
                    </a:lnTo>
                    <a:lnTo>
                      <a:pt x="5377" y="3908"/>
                    </a:lnTo>
                    <a:lnTo>
                      <a:pt x="1662" y="3368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6BC0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173BE536-DDA5-DCC3-70CA-13DAC9A2CD43}"/>
              </a:ext>
            </a:extLst>
          </p:cNvPr>
          <p:cNvCxnSpPr>
            <a:cxnSpLocks/>
          </p:cNvCxnSpPr>
          <p:nvPr/>
        </p:nvCxnSpPr>
        <p:spPr>
          <a:xfrm>
            <a:off x="776177" y="6666617"/>
            <a:ext cx="72520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BB058B3-0E9B-ED2D-21F9-9336E965754B}"/>
              </a:ext>
            </a:extLst>
          </p:cNvPr>
          <p:cNvSpPr txBox="1"/>
          <p:nvPr/>
        </p:nvSpPr>
        <p:spPr>
          <a:xfrm>
            <a:off x="6426200" y="1966716"/>
            <a:ext cx="510789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+mj-ea"/>
                <a:ea typeface="+mj-ea"/>
              </a:rPr>
              <a:t>플레이어 </a:t>
            </a:r>
            <a:r>
              <a:rPr lang="en-US" altLang="ko-KR" dirty="0">
                <a:latin typeface="+mj-ea"/>
                <a:ea typeface="+mj-ea"/>
              </a:rPr>
              <a:t>vs AI</a:t>
            </a:r>
          </a:p>
          <a:p>
            <a:pPr algn="ctr"/>
            <a:endParaRPr lang="en-US" altLang="ko-KR" dirty="0">
              <a:latin typeface="+mj-ea"/>
              <a:ea typeface="+mj-ea"/>
            </a:endParaRPr>
          </a:p>
          <a:p>
            <a:pPr algn="ctr"/>
            <a:r>
              <a:rPr lang="ko-KR" altLang="en-US" dirty="0">
                <a:latin typeface="+mj-ea"/>
                <a:ea typeface="+mj-ea"/>
              </a:rPr>
              <a:t>시나리오와 스토리가 존재</a:t>
            </a:r>
            <a:r>
              <a:rPr lang="en-US" altLang="ko-KR" dirty="0">
                <a:latin typeface="+mj-ea"/>
                <a:ea typeface="+mj-ea"/>
              </a:rPr>
              <a:t> </a:t>
            </a:r>
          </a:p>
          <a:p>
            <a:pPr algn="ctr"/>
            <a:endParaRPr lang="en-US" altLang="ko-KR" dirty="0">
              <a:latin typeface="+mj-ea"/>
              <a:ea typeface="+mj-ea"/>
            </a:endParaRPr>
          </a:p>
          <a:p>
            <a:pPr algn="ctr"/>
            <a:r>
              <a:rPr lang="ko-KR" altLang="en-US" dirty="0">
                <a:latin typeface="+mj-ea"/>
                <a:ea typeface="+mj-ea"/>
              </a:rPr>
              <a:t>미션을 위한 제한 조건 존재</a:t>
            </a:r>
            <a:endParaRPr lang="en-US" altLang="ko-KR" dirty="0">
              <a:latin typeface="+mj-ea"/>
              <a:ea typeface="+mj-ea"/>
            </a:endParaRPr>
          </a:p>
          <a:p>
            <a:pPr algn="ctr"/>
            <a:endParaRPr lang="en-US" altLang="ko-KR" dirty="0">
              <a:latin typeface="+mj-ea"/>
              <a:ea typeface="+mj-ea"/>
            </a:endParaRPr>
          </a:p>
          <a:p>
            <a:pPr algn="ctr"/>
            <a:r>
              <a:rPr lang="ko-KR" altLang="en-US" dirty="0">
                <a:latin typeface="+mj-ea"/>
                <a:ea typeface="+mj-ea"/>
              </a:rPr>
              <a:t>공중 요격</a:t>
            </a:r>
            <a:r>
              <a:rPr lang="en-US" altLang="ko-KR" dirty="0">
                <a:latin typeface="+mj-ea"/>
                <a:ea typeface="+mj-ea"/>
              </a:rPr>
              <a:t>, </a:t>
            </a:r>
            <a:r>
              <a:rPr lang="ko-KR" altLang="en-US" dirty="0">
                <a:latin typeface="+mj-ea"/>
                <a:ea typeface="+mj-ea"/>
              </a:rPr>
              <a:t>추격전</a:t>
            </a:r>
            <a:r>
              <a:rPr lang="en-US" altLang="ko-KR" dirty="0">
                <a:latin typeface="+mj-ea"/>
                <a:ea typeface="+mj-ea"/>
              </a:rPr>
              <a:t>, </a:t>
            </a:r>
            <a:r>
              <a:rPr lang="ko-KR" altLang="en-US" err="1">
                <a:latin typeface="+mj-ea"/>
                <a:ea typeface="+mj-ea"/>
              </a:rPr>
              <a:t>도망전</a:t>
            </a:r>
            <a:r>
              <a:rPr lang="ko-KR" altLang="en-US">
                <a:latin typeface="+mj-ea"/>
                <a:ea typeface="+mj-ea"/>
              </a:rPr>
              <a:t> 등</a:t>
            </a:r>
            <a:endParaRPr lang="en-US" altLang="ko-KR">
              <a:latin typeface="+mj-ea"/>
              <a:ea typeface="+mj-ea"/>
            </a:endParaRPr>
          </a:p>
          <a:p>
            <a:pPr algn="ctr"/>
            <a:endParaRPr lang="en-US" altLang="ko-KR">
              <a:latin typeface="+mj-ea"/>
              <a:ea typeface="+mj-ea"/>
            </a:endParaRPr>
          </a:p>
          <a:p>
            <a:pPr algn="ctr"/>
            <a:r>
              <a:rPr lang="ko-KR" altLang="en-US">
                <a:latin typeface="+mj-ea"/>
                <a:ea typeface="+mj-ea"/>
              </a:rPr>
              <a:t>스테이지 총 </a:t>
            </a:r>
            <a:r>
              <a:rPr lang="en-US" altLang="ko-KR">
                <a:latin typeface="+mj-ea"/>
                <a:ea typeface="+mj-ea"/>
              </a:rPr>
              <a:t>5</a:t>
            </a:r>
            <a:r>
              <a:rPr lang="ko-KR" altLang="en-US">
                <a:latin typeface="+mj-ea"/>
                <a:ea typeface="+mj-ea"/>
              </a:rPr>
              <a:t>개</a:t>
            </a:r>
            <a:endParaRPr lang="en-US" altLang="ko-KR">
              <a:latin typeface="+mj-ea"/>
              <a:ea typeface="+mj-ea"/>
            </a:endParaRPr>
          </a:p>
          <a:p>
            <a:pPr algn="ctr"/>
            <a:endParaRPr lang="en-US" altLang="ko-KR">
              <a:latin typeface="+mj-ea"/>
              <a:ea typeface="+mj-ea"/>
            </a:endParaRPr>
          </a:p>
          <a:p>
            <a:pPr algn="ctr"/>
            <a:r>
              <a:rPr lang="ko-KR" altLang="en-US">
                <a:latin typeface="+mj-ea"/>
                <a:ea typeface="+mj-ea"/>
              </a:rPr>
              <a:t>플레이어 기체는 </a:t>
            </a:r>
            <a:r>
              <a:rPr lang="en-US" altLang="ko-KR">
                <a:latin typeface="+mj-ea"/>
                <a:ea typeface="+mj-ea"/>
              </a:rPr>
              <a:t>PVP</a:t>
            </a:r>
            <a:r>
              <a:rPr lang="ko-KR" altLang="en-US">
                <a:latin typeface="+mj-ea"/>
                <a:ea typeface="+mj-ea"/>
              </a:rPr>
              <a:t>에 있는 </a:t>
            </a:r>
            <a:endParaRPr lang="en-US" altLang="ko-KR">
              <a:latin typeface="+mj-ea"/>
              <a:ea typeface="+mj-ea"/>
            </a:endParaRPr>
          </a:p>
          <a:p>
            <a:pPr algn="ctr"/>
            <a:r>
              <a:rPr lang="en-US" altLang="ko-KR">
                <a:latin typeface="+mj-ea"/>
                <a:ea typeface="+mj-ea"/>
              </a:rPr>
              <a:t>5</a:t>
            </a:r>
            <a:r>
              <a:rPr lang="ko-KR" altLang="en-US">
                <a:latin typeface="+mj-ea"/>
                <a:ea typeface="+mj-ea"/>
              </a:rPr>
              <a:t>개 기체 중 하나 선택하여 플레이가 가능하다</a:t>
            </a:r>
            <a:r>
              <a:rPr lang="en-US" altLang="ko-KR">
                <a:latin typeface="+mj-ea"/>
                <a:ea typeface="+mj-ea"/>
              </a:rPr>
              <a:t>.</a:t>
            </a:r>
            <a:endParaRPr lang="ko-KR" altLang="en-US" dirty="0">
              <a:latin typeface="+mj-ea"/>
              <a:ea typeface="+mj-ea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48D8B00-73FC-8473-2719-4E06404F6D30}"/>
              </a:ext>
            </a:extLst>
          </p:cNvPr>
          <p:cNvGrpSpPr/>
          <p:nvPr/>
        </p:nvGrpSpPr>
        <p:grpSpPr>
          <a:xfrm>
            <a:off x="832325" y="1253416"/>
            <a:ext cx="981917" cy="375021"/>
            <a:chOff x="832325" y="1253416"/>
            <a:chExt cx="981917" cy="375021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0904F88-13CE-B0B3-6C73-8FEB74DEA100}"/>
                </a:ext>
              </a:extLst>
            </p:cNvPr>
            <p:cNvSpPr txBox="1"/>
            <p:nvPr/>
          </p:nvSpPr>
          <p:spPr>
            <a:xfrm>
              <a:off x="832325" y="1253416"/>
              <a:ext cx="410690" cy="369332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+mj-ea"/>
                  <a:ea typeface="+mj-ea"/>
                </a:rPr>
                <a:t>2)</a:t>
              </a:r>
              <a:endParaRPr lang="ko-KR" altLang="en-US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DB4F829-48B1-8936-B960-40E491654773}"/>
                </a:ext>
              </a:extLst>
            </p:cNvPr>
            <p:cNvSpPr txBox="1"/>
            <p:nvPr/>
          </p:nvSpPr>
          <p:spPr>
            <a:xfrm>
              <a:off x="1235237" y="1259105"/>
              <a:ext cx="579005" cy="369332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n-US" altLang="ko-KR" b="1" spc="-150">
                  <a:solidFill>
                    <a:schemeClr val="tx1"/>
                  </a:solidFill>
                  <a:latin typeface="+mj-ea"/>
                  <a:ea typeface="+mj-ea"/>
                </a:rPr>
                <a:t>PVE</a:t>
              </a:r>
              <a:endParaRPr lang="ko-KR" altLang="en-US" sz="3600" b="1" spc="-150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F2546E7A-4CF6-AFC3-C3AC-8D069DE0B4D0}"/>
              </a:ext>
            </a:extLst>
          </p:cNvPr>
          <p:cNvSpPr txBox="1"/>
          <p:nvPr/>
        </p:nvSpPr>
        <p:spPr>
          <a:xfrm>
            <a:off x="11534092" y="6412701"/>
            <a:ext cx="497252" cy="24622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ko-KR" sz="1000" b="1" spc="-150" dirty="0">
                <a:solidFill>
                  <a:schemeClr val="tx1"/>
                </a:solidFill>
                <a:latin typeface="+mj-ea"/>
                <a:ea typeface="+mj-ea"/>
              </a:rPr>
              <a:t>11 / 29</a:t>
            </a:r>
            <a:endParaRPr lang="ko-KR" altLang="en-US" sz="1600" b="1" spc="-150" dirty="0">
              <a:solidFill>
                <a:schemeClr val="tx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039302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D4AA1C9-5E62-43D2-94D7-AF6398C0C2F3}"/>
              </a:ext>
            </a:extLst>
          </p:cNvPr>
          <p:cNvSpPr txBox="1"/>
          <p:nvPr/>
        </p:nvSpPr>
        <p:spPr>
          <a:xfrm>
            <a:off x="660400" y="138935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게임 모드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A1FFFF6-A492-4601-AFF6-499496A70F0A}"/>
              </a:ext>
            </a:extLst>
          </p:cNvPr>
          <p:cNvSpPr txBox="1"/>
          <p:nvPr/>
        </p:nvSpPr>
        <p:spPr>
          <a:xfrm>
            <a:off x="660400" y="694970"/>
            <a:ext cx="95891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Game Mode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3C97A96-ACC5-4484-BA51-E826DEF6C800}"/>
              </a:ext>
            </a:extLst>
          </p:cNvPr>
          <p:cNvSpPr txBox="1"/>
          <p:nvPr/>
        </p:nvSpPr>
        <p:spPr>
          <a:xfrm>
            <a:off x="111760" y="81617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rPr>
              <a:t>2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lt"/>
              <a:ea typeface="+mj-ea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817A1371-B864-4B45-9BF5-9661D0ED6419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B88DB3BC-F1D7-6863-0B25-8EFC0206843D}"/>
              </a:ext>
            </a:extLst>
          </p:cNvPr>
          <p:cNvSpPr/>
          <p:nvPr/>
        </p:nvSpPr>
        <p:spPr>
          <a:xfrm>
            <a:off x="9762007" y="6406306"/>
            <a:ext cx="2351192" cy="4068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CBF3B5A2-A914-05A6-70FC-F2509DEF9FC5}"/>
              </a:ext>
            </a:extLst>
          </p:cNvPr>
          <p:cNvGrpSpPr/>
          <p:nvPr/>
        </p:nvGrpSpPr>
        <p:grpSpPr>
          <a:xfrm>
            <a:off x="1254397" y="1629000"/>
            <a:ext cx="3600000" cy="3600000"/>
            <a:chOff x="7337603" y="1629000"/>
            <a:chExt cx="3600000" cy="3600000"/>
          </a:xfrm>
        </p:grpSpPr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6B3CD962-A4DF-4807-81D5-4328295A2B77}"/>
                </a:ext>
              </a:extLst>
            </p:cNvPr>
            <p:cNvSpPr/>
            <p:nvPr/>
          </p:nvSpPr>
          <p:spPr>
            <a:xfrm>
              <a:off x="7337603" y="1629000"/>
              <a:ext cx="3600000" cy="3600000"/>
            </a:xfrm>
            <a:prstGeom prst="ellipse">
              <a:avLst/>
            </a:prstGeom>
            <a:solidFill>
              <a:schemeClr val="accent6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3B99579-E9A1-6211-F01F-469EC4C9F2C2}"/>
                </a:ext>
              </a:extLst>
            </p:cNvPr>
            <p:cNvSpPr txBox="1"/>
            <p:nvPr/>
          </p:nvSpPr>
          <p:spPr>
            <a:xfrm>
              <a:off x="8585626" y="2022394"/>
              <a:ext cx="11039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>
                  <a:latin typeface="+mj-ea"/>
                  <a:ea typeface="+mj-ea"/>
                </a:rPr>
                <a:t>STAGE 1</a:t>
              </a:r>
              <a:endParaRPr lang="ko-KR" altLang="en-US" dirty="0">
                <a:latin typeface="+mj-ea"/>
                <a:ea typeface="+mj-ea"/>
              </a:endParaRPr>
            </a:p>
          </p:txBody>
        </p:sp>
        <p:grpSp>
          <p:nvGrpSpPr>
            <p:cNvPr id="15" name="Google Shape;491;p46">
              <a:extLst>
                <a:ext uri="{FF2B5EF4-FFF2-40B4-BE49-F238E27FC236}">
                  <a16:creationId xmlns:a16="http://schemas.microsoft.com/office/drawing/2014/main" id="{96921560-0CD5-5DE1-C11C-F94290CA34C6}"/>
                </a:ext>
              </a:extLst>
            </p:cNvPr>
            <p:cNvGrpSpPr/>
            <p:nvPr/>
          </p:nvGrpSpPr>
          <p:grpSpPr>
            <a:xfrm>
              <a:off x="8103196" y="2658732"/>
              <a:ext cx="2068814" cy="1998061"/>
              <a:chOff x="2109925" y="1041250"/>
              <a:chExt cx="427850" cy="535600"/>
            </a:xfrm>
          </p:grpSpPr>
          <p:sp>
            <p:nvSpPr>
              <p:cNvPr id="16" name="Google Shape;492;p46">
                <a:extLst>
                  <a:ext uri="{FF2B5EF4-FFF2-40B4-BE49-F238E27FC236}">
                    <a16:creationId xmlns:a16="http://schemas.microsoft.com/office/drawing/2014/main" id="{BF4A198D-6631-BC23-470F-F5724446F6D7}"/>
                  </a:ext>
                </a:extLst>
              </p:cNvPr>
              <p:cNvSpPr/>
              <p:nvPr/>
            </p:nvSpPr>
            <p:spPr>
              <a:xfrm>
                <a:off x="2262575" y="1041250"/>
                <a:ext cx="275200" cy="263650"/>
              </a:xfrm>
              <a:custGeom>
                <a:avLst/>
                <a:gdLst/>
                <a:ahLst/>
                <a:cxnLst/>
                <a:rect l="l" t="t" r="r" b="b"/>
                <a:pathLst>
                  <a:path w="11008" h="10546" extrusionOk="0">
                    <a:moveTo>
                      <a:pt x="4075" y="0"/>
                    </a:moveTo>
                    <a:lnTo>
                      <a:pt x="1885" y="4554"/>
                    </a:lnTo>
                    <a:lnTo>
                      <a:pt x="1" y="9290"/>
                    </a:lnTo>
                    <a:lnTo>
                      <a:pt x="1" y="10546"/>
                    </a:lnTo>
                    <a:lnTo>
                      <a:pt x="5935" y="10546"/>
                    </a:lnTo>
                    <a:lnTo>
                      <a:pt x="1100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493;p46">
                <a:extLst>
                  <a:ext uri="{FF2B5EF4-FFF2-40B4-BE49-F238E27FC236}">
                    <a16:creationId xmlns:a16="http://schemas.microsoft.com/office/drawing/2014/main" id="{E609CE65-83C7-3EA3-DA4C-283E8C593221}"/>
                  </a:ext>
                </a:extLst>
              </p:cNvPr>
              <p:cNvSpPr/>
              <p:nvPr/>
            </p:nvSpPr>
            <p:spPr>
              <a:xfrm>
                <a:off x="2109925" y="1041250"/>
                <a:ext cx="300125" cy="263625"/>
              </a:xfrm>
              <a:custGeom>
                <a:avLst/>
                <a:gdLst/>
                <a:ahLst/>
                <a:cxnLst/>
                <a:rect l="l" t="t" r="r" b="b"/>
                <a:pathLst>
                  <a:path w="12005" h="10545" extrusionOk="0">
                    <a:moveTo>
                      <a:pt x="0" y="0"/>
                    </a:moveTo>
                    <a:lnTo>
                      <a:pt x="5074" y="10544"/>
                    </a:lnTo>
                    <a:lnTo>
                      <a:pt x="12004" y="10544"/>
                    </a:lnTo>
                    <a:lnTo>
                      <a:pt x="693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494;p46">
                <a:extLst>
                  <a:ext uri="{FF2B5EF4-FFF2-40B4-BE49-F238E27FC236}">
                    <a16:creationId xmlns:a16="http://schemas.microsoft.com/office/drawing/2014/main" id="{F41DFD7E-F3F4-A3AF-C530-9032A1C066CA}"/>
                  </a:ext>
                </a:extLst>
              </p:cNvPr>
              <p:cNvSpPr/>
              <p:nvPr/>
            </p:nvSpPr>
            <p:spPr>
              <a:xfrm>
                <a:off x="2204750" y="1273475"/>
                <a:ext cx="238175" cy="80325"/>
              </a:xfrm>
              <a:custGeom>
                <a:avLst/>
                <a:gdLst/>
                <a:ahLst/>
                <a:cxnLst/>
                <a:rect l="l" t="t" r="r" b="b"/>
                <a:pathLst>
                  <a:path w="9527" h="3213" extrusionOk="0">
                    <a:moveTo>
                      <a:pt x="1" y="1"/>
                    </a:moveTo>
                    <a:lnTo>
                      <a:pt x="1" y="1257"/>
                    </a:lnTo>
                    <a:lnTo>
                      <a:pt x="4135" y="1257"/>
                    </a:lnTo>
                    <a:lnTo>
                      <a:pt x="4135" y="3212"/>
                    </a:lnTo>
                    <a:lnTo>
                      <a:pt x="5391" y="3212"/>
                    </a:lnTo>
                    <a:lnTo>
                      <a:pt x="5391" y="1257"/>
                    </a:lnTo>
                    <a:lnTo>
                      <a:pt x="9526" y="1257"/>
                    </a:lnTo>
                    <a:lnTo>
                      <a:pt x="952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495;p46">
                <a:extLst>
                  <a:ext uri="{FF2B5EF4-FFF2-40B4-BE49-F238E27FC236}">
                    <a16:creationId xmlns:a16="http://schemas.microsoft.com/office/drawing/2014/main" id="{8BF43D33-6485-8758-4D51-FB9FC43BD021}"/>
                  </a:ext>
                </a:extLst>
              </p:cNvPr>
              <p:cNvSpPr/>
              <p:nvPr/>
            </p:nvSpPr>
            <p:spPr>
              <a:xfrm>
                <a:off x="2323825" y="1273475"/>
                <a:ext cx="119100" cy="80325"/>
              </a:xfrm>
              <a:custGeom>
                <a:avLst/>
                <a:gdLst/>
                <a:ahLst/>
                <a:cxnLst/>
                <a:rect l="l" t="t" r="r" b="b"/>
                <a:pathLst>
                  <a:path w="4764" h="3213" extrusionOk="0">
                    <a:moveTo>
                      <a:pt x="1" y="1"/>
                    </a:moveTo>
                    <a:lnTo>
                      <a:pt x="1" y="3212"/>
                    </a:lnTo>
                    <a:lnTo>
                      <a:pt x="628" y="3212"/>
                    </a:lnTo>
                    <a:lnTo>
                      <a:pt x="628" y="1257"/>
                    </a:lnTo>
                    <a:lnTo>
                      <a:pt x="4763" y="1257"/>
                    </a:lnTo>
                    <a:lnTo>
                      <a:pt x="476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496;p46">
                <a:extLst>
                  <a:ext uri="{FF2B5EF4-FFF2-40B4-BE49-F238E27FC236}">
                    <a16:creationId xmlns:a16="http://schemas.microsoft.com/office/drawing/2014/main" id="{AB8886CE-BB9D-72D7-8C49-DE40724C8772}"/>
                  </a:ext>
                </a:extLst>
              </p:cNvPr>
              <p:cNvSpPr/>
              <p:nvPr/>
            </p:nvSpPr>
            <p:spPr>
              <a:xfrm>
                <a:off x="2189375" y="1321100"/>
                <a:ext cx="268925" cy="255750"/>
              </a:xfrm>
              <a:custGeom>
                <a:avLst/>
                <a:gdLst/>
                <a:ahLst/>
                <a:cxnLst/>
                <a:rect l="l" t="t" r="r" b="b"/>
                <a:pathLst>
                  <a:path w="10757" h="10230" extrusionOk="0">
                    <a:moveTo>
                      <a:pt x="5379" y="1"/>
                    </a:moveTo>
                    <a:lnTo>
                      <a:pt x="3716" y="3368"/>
                    </a:lnTo>
                    <a:lnTo>
                      <a:pt x="1" y="3907"/>
                    </a:lnTo>
                    <a:lnTo>
                      <a:pt x="2690" y="6528"/>
                    </a:lnTo>
                    <a:lnTo>
                      <a:pt x="2055" y="10230"/>
                    </a:lnTo>
                    <a:lnTo>
                      <a:pt x="5379" y="8481"/>
                    </a:lnTo>
                    <a:lnTo>
                      <a:pt x="8701" y="10230"/>
                    </a:lnTo>
                    <a:lnTo>
                      <a:pt x="8701" y="10230"/>
                    </a:lnTo>
                    <a:lnTo>
                      <a:pt x="8066" y="6528"/>
                    </a:lnTo>
                    <a:lnTo>
                      <a:pt x="10757" y="3908"/>
                    </a:lnTo>
                    <a:lnTo>
                      <a:pt x="7040" y="3368"/>
                    </a:lnTo>
                    <a:lnTo>
                      <a:pt x="5379" y="1"/>
                    </a:lnTo>
                    <a:close/>
                  </a:path>
                </a:pathLst>
              </a:custGeom>
              <a:solidFill>
                <a:srgbClr val="00B0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1" name="Google Shape;497;p46">
                <a:extLst>
                  <a:ext uri="{FF2B5EF4-FFF2-40B4-BE49-F238E27FC236}">
                    <a16:creationId xmlns:a16="http://schemas.microsoft.com/office/drawing/2014/main" id="{8582DFF3-F8F4-6639-58B2-5509DD935C09}"/>
                  </a:ext>
                </a:extLst>
              </p:cNvPr>
              <p:cNvSpPr/>
              <p:nvPr/>
            </p:nvSpPr>
            <p:spPr>
              <a:xfrm>
                <a:off x="2323825" y="1321100"/>
                <a:ext cx="134450" cy="255750"/>
              </a:xfrm>
              <a:custGeom>
                <a:avLst/>
                <a:gdLst/>
                <a:ahLst/>
                <a:cxnLst/>
                <a:rect l="l" t="t" r="r" b="b"/>
                <a:pathLst>
                  <a:path w="5378" h="10230" extrusionOk="0">
                    <a:moveTo>
                      <a:pt x="1" y="1"/>
                    </a:moveTo>
                    <a:lnTo>
                      <a:pt x="1" y="8481"/>
                    </a:lnTo>
                    <a:lnTo>
                      <a:pt x="3323" y="10230"/>
                    </a:lnTo>
                    <a:lnTo>
                      <a:pt x="3323" y="10230"/>
                    </a:lnTo>
                    <a:lnTo>
                      <a:pt x="2688" y="6528"/>
                    </a:lnTo>
                    <a:lnTo>
                      <a:pt x="5377" y="3908"/>
                    </a:lnTo>
                    <a:lnTo>
                      <a:pt x="1662" y="3368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00B0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173BE536-DDA5-DCC3-70CA-13DAC9A2CD43}"/>
              </a:ext>
            </a:extLst>
          </p:cNvPr>
          <p:cNvCxnSpPr>
            <a:cxnSpLocks/>
          </p:cNvCxnSpPr>
          <p:nvPr/>
        </p:nvCxnSpPr>
        <p:spPr>
          <a:xfrm>
            <a:off x="776177" y="6666617"/>
            <a:ext cx="72520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그룹 3">
            <a:extLst>
              <a:ext uri="{FF2B5EF4-FFF2-40B4-BE49-F238E27FC236}">
                <a16:creationId xmlns:a16="http://schemas.microsoft.com/office/drawing/2014/main" id="{548D8B00-73FC-8473-2719-4E06404F6D30}"/>
              </a:ext>
            </a:extLst>
          </p:cNvPr>
          <p:cNvGrpSpPr/>
          <p:nvPr/>
        </p:nvGrpSpPr>
        <p:grpSpPr>
          <a:xfrm>
            <a:off x="832325" y="1253416"/>
            <a:ext cx="981917" cy="375021"/>
            <a:chOff x="832325" y="1253416"/>
            <a:chExt cx="981917" cy="375021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0904F88-13CE-B0B3-6C73-8FEB74DEA100}"/>
                </a:ext>
              </a:extLst>
            </p:cNvPr>
            <p:cNvSpPr txBox="1"/>
            <p:nvPr/>
          </p:nvSpPr>
          <p:spPr>
            <a:xfrm>
              <a:off x="832325" y="1253416"/>
              <a:ext cx="410690" cy="369332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+mj-ea"/>
                  <a:ea typeface="+mj-ea"/>
                </a:rPr>
                <a:t>2)</a:t>
              </a:r>
              <a:endParaRPr lang="ko-KR" altLang="en-US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DB4F829-48B1-8936-B960-40E491654773}"/>
                </a:ext>
              </a:extLst>
            </p:cNvPr>
            <p:cNvSpPr txBox="1"/>
            <p:nvPr/>
          </p:nvSpPr>
          <p:spPr>
            <a:xfrm>
              <a:off x="1235237" y="1259105"/>
              <a:ext cx="579005" cy="369332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n-US" altLang="ko-KR" b="1" spc="-150">
                  <a:solidFill>
                    <a:schemeClr val="tx1"/>
                  </a:solidFill>
                  <a:latin typeface="+mj-ea"/>
                  <a:ea typeface="+mj-ea"/>
                </a:rPr>
                <a:t>PVE</a:t>
              </a:r>
              <a:endParaRPr lang="ko-KR" altLang="en-US" sz="3600" b="1" spc="-150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B50FD246-C31D-C63F-E3FE-BE8BD4AEEE09}"/>
              </a:ext>
            </a:extLst>
          </p:cNvPr>
          <p:cNvSpPr txBox="1"/>
          <p:nvPr/>
        </p:nvSpPr>
        <p:spPr>
          <a:xfrm>
            <a:off x="6426200" y="1934028"/>
            <a:ext cx="5107892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latin typeface="+mj-ea"/>
                <a:ea typeface="+mj-ea"/>
              </a:rPr>
              <a:t>&lt;</a:t>
            </a:r>
            <a:r>
              <a:rPr lang="ko-KR" altLang="en-US">
                <a:latin typeface="+mj-ea"/>
                <a:ea typeface="+mj-ea"/>
              </a:rPr>
              <a:t>주 목표</a:t>
            </a:r>
            <a:r>
              <a:rPr lang="en-US" altLang="ko-KR">
                <a:latin typeface="+mj-ea"/>
                <a:ea typeface="+mj-ea"/>
              </a:rPr>
              <a:t>&gt;</a:t>
            </a:r>
          </a:p>
          <a:p>
            <a:pPr algn="ctr"/>
            <a:r>
              <a:rPr lang="ko-KR" altLang="en-US">
                <a:latin typeface="+mj-ea"/>
                <a:ea typeface="+mj-ea"/>
              </a:rPr>
              <a:t>제한 시간 내 목표지점에 도착하라</a:t>
            </a:r>
            <a:endParaRPr lang="en-US" altLang="ko-KR">
              <a:latin typeface="+mj-ea"/>
              <a:ea typeface="+mj-ea"/>
            </a:endParaRPr>
          </a:p>
          <a:p>
            <a:pPr algn="ctr"/>
            <a:endParaRPr lang="en-US" altLang="ko-KR">
              <a:latin typeface="+mj-ea"/>
              <a:ea typeface="+mj-ea"/>
            </a:endParaRPr>
          </a:p>
          <a:p>
            <a:pPr marL="342900" indent="-342900">
              <a:buAutoNum type="arabicPeriod"/>
            </a:pPr>
            <a:r>
              <a:rPr lang="en-US" altLang="ko-KR">
                <a:latin typeface="+mj-ea"/>
                <a:ea typeface="+mj-ea"/>
              </a:rPr>
              <a:t>PVE</a:t>
            </a:r>
            <a:r>
              <a:rPr lang="ko-KR" altLang="en-US">
                <a:latin typeface="+mj-ea"/>
                <a:ea typeface="+mj-ea"/>
              </a:rPr>
              <a:t>모드 중 제일 쉬운 스테이지</a:t>
            </a:r>
            <a:endParaRPr lang="en-US" altLang="ko-KR">
              <a:latin typeface="+mj-ea"/>
              <a:ea typeface="+mj-ea"/>
            </a:endParaRPr>
          </a:p>
          <a:p>
            <a:pPr marL="342900" indent="-342900">
              <a:buAutoNum type="arabicPeriod"/>
            </a:pPr>
            <a:endParaRPr lang="en-US" altLang="ko-KR">
              <a:latin typeface="+mj-ea"/>
              <a:ea typeface="+mj-ea"/>
            </a:endParaRPr>
          </a:p>
          <a:p>
            <a:pPr marL="342900" indent="-342900">
              <a:buAutoNum type="arabicPeriod"/>
            </a:pPr>
            <a:r>
              <a:rPr lang="ko-KR" altLang="en-US">
                <a:latin typeface="+mj-ea"/>
                <a:ea typeface="+mj-ea"/>
              </a:rPr>
              <a:t>맵 안의 플레이어를 </a:t>
            </a:r>
            <a:r>
              <a:rPr lang="en-US" altLang="ko-KR">
                <a:latin typeface="+mj-ea"/>
                <a:ea typeface="+mj-ea"/>
              </a:rPr>
              <a:t> </a:t>
            </a:r>
            <a:r>
              <a:rPr lang="ko-KR" altLang="en-US">
                <a:latin typeface="+mj-ea"/>
                <a:ea typeface="+mj-ea"/>
              </a:rPr>
              <a:t>요격 하려는</a:t>
            </a:r>
            <a:r>
              <a:rPr lang="en-US" altLang="ko-KR">
                <a:latin typeface="+mj-ea"/>
                <a:ea typeface="+mj-ea"/>
              </a:rPr>
              <a:t> </a:t>
            </a:r>
            <a:r>
              <a:rPr lang="ko-KR" altLang="en-US">
                <a:latin typeface="+mj-ea"/>
                <a:ea typeface="+mj-ea"/>
              </a:rPr>
              <a:t>기체들이 </a:t>
            </a:r>
            <a:r>
              <a:rPr lang="en-US" altLang="ko-KR">
                <a:latin typeface="+mj-ea"/>
                <a:ea typeface="+mj-ea"/>
              </a:rPr>
              <a:t>	   </a:t>
            </a:r>
            <a:r>
              <a:rPr lang="ko-KR" altLang="en-US">
                <a:latin typeface="+mj-ea"/>
                <a:ea typeface="+mj-ea"/>
              </a:rPr>
              <a:t>존재하고</a:t>
            </a:r>
            <a:r>
              <a:rPr lang="en-US" altLang="ko-KR">
                <a:latin typeface="+mj-ea"/>
                <a:ea typeface="+mj-ea"/>
              </a:rPr>
              <a:t> </a:t>
            </a:r>
            <a:r>
              <a:rPr lang="ko-KR" altLang="en-US">
                <a:latin typeface="+mj-ea"/>
                <a:ea typeface="+mj-ea"/>
              </a:rPr>
              <a:t>적 기체들을 피해 신속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안전하게 </a:t>
            </a:r>
            <a:r>
              <a:rPr lang="en-US" altLang="ko-KR">
                <a:latin typeface="+mj-ea"/>
                <a:ea typeface="+mj-ea"/>
              </a:rPr>
              <a:t>	   </a:t>
            </a:r>
            <a:r>
              <a:rPr lang="ko-KR" altLang="en-US">
                <a:latin typeface="+mj-ea"/>
                <a:ea typeface="+mj-ea"/>
              </a:rPr>
              <a:t>목적지에 도착해야 한다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marL="342900" indent="-342900">
              <a:buAutoNum type="arabicPeriod"/>
            </a:pPr>
            <a:endParaRPr lang="en-US" altLang="ko-KR">
              <a:latin typeface="+mj-ea"/>
              <a:ea typeface="+mj-ea"/>
            </a:endParaRPr>
          </a:p>
          <a:p>
            <a:pPr marL="342900" indent="-342900">
              <a:buAutoNum type="arabicPeriod"/>
            </a:pPr>
            <a:r>
              <a:rPr lang="ko-KR" altLang="en-US">
                <a:latin typeface="+mj-ea"/>
                <a:ea typeface="+mj-ea"/>
              </a:rPr>
              <a:t>플레이어 기체가 파괴 혹은 격추되면</a:t>
            </a:r>
            <a:r>
              <a:rPr lang="en-US" altLang="ko-KR">
                <a:latin typeface="+mj-ea"/>
                <a:ea typeface="+mj-ea"/>
              </a:rPr>
              <a:t> 	    </a:t>
            </a:r>
            <a:r>
              <a:rPr lang="ko-KR" altLang="en-US">
                <a:latin typeface="+mj-ea"/>
                <a:ea typeface="+mj-ea"/>
              </a:rPr>
              <a:t>게임 오버가 된다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marL="342900" indent="-342900">
              <a:buAutoNum type="arabicPeriod"/>
            </a:pPr>
            <a:endParaRPr lang="en-US" altLang="ko-KR">
              <a:latin typeface="+mj-ea"/>
              <a:ea typeface="+mj-ea"/>
            </a:endParaRPr>
          </a:p>
          <a:p>
            <a:pPr marL="342900" indent="-342900">
              <a:buAutoNum type="arabicPeriod"/>
            </a:pPr>
            <a:r>
              <a:rPr lang="ko-KR" altLang="en-US">
                <a:latin typeface="+mj-ea"/>
                <a:ea typeface="+mj-ea"/>
              </a:rPr>
              <a:t>적 기체들을 파괴</a:t>
            </a:r>
            <a:r>
              <a:rPr lang="en-US" altLang="ko-KR">
                <a:latin typeface="+mj-ea"/>
                <a:ea typeface="+mj-ea"/>
              </a:rPr>
              <a:t>/</a:t>
            </a:r>
            <a:r>
              <a:rPr lang="ko-KR" altLang="en-US">
                <a:latin typeface="+mj-ea"/>
                <a:ea typeface="+mj-ea"/>
              </a:rPr>
              <a:t>기능 불능으로 만들 수 있다</a:t>
            </a:r>
            <a:r>
              <a:rPr lang="en-US" altLang="ko-KR">
                <a:latin typeface="+mj-ea"/>
                <a:ea typeface="+mj-ea"/>
              </a:rPr>
              <a:t>.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8" name="Google Shape;496;p46">
            <a:extLst>
              <a:ext uri="{FF2B5EF4-FFF2-40B4-BE49-F238E27FC236}">
                <a16:creationId xmlns:a16="http://schemas.microsoft.com/office/drawing/2014/main" id="{655C92E1-6EA8-FE12-5A3F-9D4CDF9CDCF2}"/>
              </a:ext>
            </a:extLst>
          </p:cNvPr>
          <p:cNvSpPr/>
          <p:nvPr/>
        </p:nvSpPr>
        <p:spPr>
          <a:xfrm>
            <a:off x="2637466" y="3885136"/>
            <a:ext cx="833740" cy="623370"/>
          </a:xfrm>
          <a:custGeom>
            <a:avLst/>
            <a:gdLst/>
            <a:ahLst/>
            <a:cxnLst/>
            <a:rect l="l" t="t" r="r" b="b"/>
            <a:pathLst>
              <a:path w="10757" h="10230" extrusionOk="0">
                <a:moveTo>
                  <a:pt x="5379" y="1"/>
                </a:moveTo>
                <a:lnTo>
                  <a:pt x="3716" y="3368"/>
                </a:lnTo>
                <a:lnTo>
                  <a:pt x="1" y="3907"/>
                </a:lnTo>
                <a:lnTo>
                  <a:pt x="2690" y="6528"/>
                </a:lnTo>
                <a:lnTo>
                  <a:pt x="2055" y="10230"/>
                </a:lnTo>
                <a:lnTo>
                  <a:pt x="5379" y="8481"/>
                </a:lnTo>
                <a:lnTo>
                  <a:pt x="8701" y="10230"/>
                </a:lnTo>
                <a:lnTo>
                  <a:pt x="8701" y="10230"/>
                </a:lnTo>
                <a:lnTo>
                  <a:pt x="8066" y="6528"/>
                </a:lnTo>
                <a:lnTo>
                  <a:pt x="10757" y="3908"/>
                </a:lnTo>
                <a:lnTo>
                  <a:pt x="7040" y="3368"/>
                </a:lnTo>
                <a:lnTo>
                  <a:pt x="5379" y="1"/>
                </a:lnTo>
                <a:close/>
              </a:path>
            </a:pathLst>
          </a:custGeom>
          <a:solidFill>
            <a:srgbClr val="92D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093324-2090-A548-A786-2F481CC1BB7D}"/>
              </a:ext>
            </a:extLst>
          </p:cNvPr>
          <p:cNvSpPr txBox="1"/>
          <p:nvPr/>
        </p:nvSpPr>
        <p:spPr>
          <a:xfrm>
            <a:off x="11534092" y="6412701"/>
            <a:ext cx="497252" cy="24622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ko-KR" sz="1000" b="1" spc="-150" dirty="0">
                <a:solidFill>
                  <a:schemeClr val="tx1"/>
                </a:solidFill>
                <a:latin typeface="+mj-ea"/>
                <a:ea typeface="+mj-ea"/>
              </a:rPr>
              <a:t>12 / 29</a:t>
            </a:r>
            <a:endParaRPr lang="ko-KR" altLang="en-US" sz="1600" b="1" spc="-150" dirty="0">
              <a:solidFill>
                <a:schemeClr val="tx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713282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D4AA1C9-5E62-43D2-94D7-AF6398C0C2F3}"/>
              </a:ext>
            </a:extLst>
          </p:cNvPr>
          <p:cNvSpPr txBox="1"/>
          <p:nvPr/>
        </p:nvSpPr>
        <p:spPr>
          <a:xfrm>
            <a:off x="660400" y="138935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게임 모드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A1FFFF6-A492-4601-AFF6-499496A70F0A}"/>
              </a:ext>
            </a:extLst>
          </p:cNvPr>
          <p:cNvSpPr txBox="1"/>
          <p:nvPr/>
        </p:nvSpPr>
        <p:spPr>
          <a:xfrm>
            <a:off x="660400" y="694970"/>
            <a:ext cx="95891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Game Mode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3C97A96-ACC5-4484-BA51-E826DEF6C800}"/>
              </a:ext>
            </a:extLst>
          </p:cNvPr>
          <p:cNvSpPr txBox="1"/>
          <p:nvPr/>
        </p:nvSpPr>
        <p:spPr>
          <a:xfrm>
            <a:off x="111760" y="81617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rPr>
              <a:t>2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lt"/>
              <a:ea typeface="+mj-ea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817A1371-B864-4B45-9BF5-9661D0ED6419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B88DB3BC-F1D7-6863-0B25-8EFC0206843D}"/>
              </a:ext>
            </a:extLst>
          </p:cNvPr>
          <p:cNvSpPr/>
          <p:nvPr/>
        </p:nvSpPr>
        <p:spPr>
          <a:xfrm>
            <a:off x="9762007" y="6406306"/>
            <a:ext cx="2351192" cy="4068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CBF3B5A2-A914-05A6-70FC-F2509DEF9FC5}"/>
              </a:ext>
            </a:extLst>
          </p:cNvPr>
          <p:cNvGrpSpPr/>
          <p:nvPr/>
        </p:nvGrpSpPr>
        <p:grpSpPr>
          <a:xfrm>
            <a:off x="1254397" y="1629000"/>
            <a:ext cx="3600000" cy="3600000"/>
            <a:chOff x="7337603" y="1629000"/>
            <a:chExt cx="3600000" cy="3600000"/>
          </a:xfrm>
        </p:grpSpPr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6B3CD962-A4DF-4807-81D5-4328295A2B77}"/>
                </a:ext>
              </a:extLst>
            </p:cNvPr>
            <p:cNvSpPr/>
            <p:nvPr/>
          </p:nvSpPr>
          <p:spPr>
            <a:xfrm>
              <a:off x="7337603" y="1629000"/>
              <a:ext cx="3600000" cy="3600000"/>
            </a:xfrm>
            <a:prstGeom prst="ellipse">
              <a:avLst/>
            </a:prstGeom>
            <a:solidFill>
              <a:schemeClr val="accent6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3B99579-E9A1-6211-F01F-469EC4C9F2C2}"/>
                </a:ext>
              </a:extLst>
            </p:cNvPr>
            <p:cNvSpPr txBox="1"/>
            <p:nvPr/>
          </p:nvSpPr>
          <p:spPr>
            <a:xfrm>
              <a:off x="8585626" y="2022394"/>
              <a:ext cx="11039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>
                  <a:latin typeface="+mj-ea"/>
                  <a:ea typeface="+mj-ea"/>
                </a:rPr>
                <a:t>STAGE 2</a:t>
              </a:r>
              <a:endParaRPr lang="ko-KR" altLang="en-US" dirty="0">
                <a:latin typeface="+mj-ea"/>
                <a:ea typeface="+mj-ea"/>
              </a:endParaRPr>
            </a:p>
          </p:txBody>
        </p:sp>
        <p:grpSp>
          <p:nvGrpSpPr>
            <p:cNvPr id="15" name="Google Shape;491;p46">
              <a:extLst>
                <a:ext uri="{FF2B5EF4-FFF2-40B4-BE49-F238E27FC236}">
                  <a16:creationId xmlns:a16="http://schemas.microsoft.com/office/drawing/2014/main" id="{96921560-0CD5-5DE1-C11C-F94290CA34C6}"/>
                </a:ext>
              </a:extLst>
            </p:cNvPr>
            <p:cNvGrpSpPr/>
            <p:nvPr/>
          </p:nvGrpSpPr>
          <p:grpSpPr>
            <a:xfrm>
              <a:off x="8103196" y="2658732"/>
              <a:ext cx="2068814" cy="1998061"/>
              <a:chOff x="2109925" y="1041250"/>
              <a:chExt cx="427850" cy="535600"/>
            </a:xfrm>
          </p:grpSpPr>
          <p:sp>
            <p:nvSpPr>
              <p:cNvPr id="16" name="Google Shape;492;p46">
                <a:extLst>
                  <a:ext uri="{FF2B5EF4-FFF2-40B4-BE49-F238E27FC236}">
                    <a16:creationId xmlns:a16="http://schemas.microsoft.com/office/drawing/2014/main" id="{BF4A198D-6631-BC23-470F-F5724446F6D7}"/>
                  </a:ext>
                </a:extLst>
              </p:cNvPr>
              <p:cNvSpPr/>
              <p:nvPr/>
            </p:nvSpPr>
            <p:spPr>
              <a:xfrm>
                <a:off x="2262575" y="1041250"/>
                <a:ext cx="275200" cy="263650"/>
              </a:xfrm>
              <a:custGeom>
                <a:avLst/>
                <a:gdLst/>
                <a:ahLst/>
                <a:cxnLst/>
                <a:rect l="l" t="t" r="r" b="b"/>
                <a:pathLst>
                  <a:path w="11008" h="10546" extrusionOk="0">
                    <a:moveTo>
                      <a:pt x="4075" y="0"/>
                    </a:moveTo>
                    <a:lnTo>
                      <a:pt x="1885" y="4554"/>
                    </a:lnTo>
                    <a:lnTo>
                      <a:pt x="1" y="9290"/>
                    </a:lnTo>
                    <a:lnTo>
                      <a:pt x="1" y="10546"/>
                    </a:lnTo>
                    <a:lnTo>
                      <a:pt x="5935" y="10546"/>
                    </a:lnTo>
                    <a:lnTo>
                      <a:pt x="1100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493;p46">
                <a:extLst>
                  <a:ext uri="{FF2B5EF4-FFF2-40B4-BE49-F238E27FC236}">
                    <a16:creationId xmlns:a16="http://schemas.microsoft.com/office/drawing/2014/main" id="{E609CE65-83C7-3EA3-DA4C-283E8C593221}"/>
                  </a:ext>
                </a:extLst>
              </p:cNvPr>
              <p:cNvSpPr/>
              <p:nvPr/>
            </p:nvSpPr>
            <p:spPr>
              <a:xfrm>
                <a:off x="2109925" y="1041250"/>
                <a:ext cx="300125" cy="263625"/>
              </a:xfrm>
              <a:custGeom>
                <a:avLst/>
                <a:gdLst/>
                <a:ahLst/>
                <a:cxnLst/>
                <a:rect l="l" t="t" r="r" b="b"/>
                <a:pathLst>
                  <a:path w="12005" h="10545" extrusionOk="0">
                    <a:moveTo>
                      <a:pt x="0" y="0"/>
                    </a:moveTo>
                    <a:lnTo>
                      <a:pt x="5074" y="10544"/>
                    </a:lnTo>
                    <a:lnTo>
                      <a:pt x="12004" y="10544"/>
                    </a:lnTo>
                    <a:lnTo>
                      <a:pt x="693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494;p46">
                <a:extLst>
                  <a:ext uri="{FF2B5EF4-FFF2-40B4-BE49-F238E27FC236}">
                    <a16:creationId xmlns:a16="http://schemas.microsoft.com/office/drawing/2014/main" id="{F41DFD7E-F3F4-A3AF-C530-9032A1C066CA}"/>
                  </a:ext>
                </a:extLst>
              </p:cNvPr>
              <p:cNvSpPr/>
              <p:nvPr/>
            </p:nvSpPr>
            <p:spPr>
              <a:xfrm>
                <a:off x="2204750" y="1273475"/>
                <a:ext cx="238175" cy="80325"/>
              </a:xfrm>
              <a:custGeom>
                <a:avLst/>
                <a:gdLst/>
                <a:ahLst/>
                <a:cxnLst/>
                <a:rect l="l" t="t" r="r" b="b"/>
                <a:pathLst>
                  <a:path w="9527" h="3213" extrusionOk="0">
                    <a:moveTo>
                      <a:pt x="1" y="1"/>
                    </a:moveTo>
                    <a:lnTo>
                      <a:pt x="1" y="1257"/>
                    </a:lnTo>
                    <a:lnTo>
                      <a:pt x="4135" y="1257"/>
                    </a:lnTo>
                    <a:lnTo>
                      <a:pt x="4135" y="3212"/>
                    </a:lnTo>
                    <a:lnTo>
                      <a:pt x="5391" y="3212"/>
                    </a:lnTo>
                    <a:lnTo>
                      <a:pt x="5391" y="1257"/>
                    </a:lnTo>
                    <a:lnTo>
                      <a:pt x="9526" y="1257"/>
                    </a:lnTo>
                    <a:lnTo>
                      <a:pt x="952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495;p46">
                <a:extLst>
                  <a:ext uri="{FF2B5EF4-FFF2-40B4-BE49-F238E27FC236}">
                    <a16:creationId xmlns:a16="http://schemas.microsoft.com/office/drawing/2014/main" id="{8BF43D33-6485-8758-4D51-FB9FC43BD021}"/>
                  </a:ext>
                </a:extLst>
              </p:cNvPr>
              <p:cNvSpPr/>
              <p:nvPr/>
            </p:nvSpPr>
            <p:spPr>
              <a:xfrm>
                <a:off x="2323825" y="1273475"/>
                <a:ext cx="119100" cy="80325"/>
              </a:xfrm>
              <a:custGeom>
                <a:avLst/>
                <a:gdLst/>
                <a:ahLst/>
                <a:cxnLst/>
                <a:rect l="l" t="t" r="r" b="b"/>
                <a:pathLst>
                  <a:path w="4764" h="3213" extrusionOk="0">
                    <a:moveTo>
                      <a:pt x="1" y="1"/>
                    </a:moveTo>
                    <a:lnTo>
                      <a:pt x="1" y="3212"/>
                    </a:lnTo>
                    <a:lnTo>
                      <a:pt x="628" y="3212"/>
                    </a:lnTo>
                    <a:lnTo>
                      <a:pt x="628" y="1257"/>
                    </a:lnTo>
                    <a:lnTo>
                      <a:pt x="4763" y="1257"/>
                    </a:lnTo>
                    <a:lnTo>
                      <a:pt x="476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496;p46">
                <a:extLst>
                  <a:ext uri="{FF2B5EF4-FFF2-40B4-BE49-F238E27FC236}">
                    <a16:creationId xmlns:a16="http://schemas.microsoft.com/office/drawing/2014/main" id="{AB8886CE-BB9D-72D7-8C49-DE40724C8772}"/>
                  </a:ext>
                </a:extLst>
              </p:cNvPr>
              <p:cNvSpPr/>
              <p:nvPr/>
            </p:nvSpPr>
            <p:spPr>
              <a:xfrm>
                <a:off x="2189375" y="1321100"/>
                <a:ext cx="268925" cy="255750"/>
              </a:xfrm>
              <a:custGeom>
                <a:avLst/>
                <a:gdLst/>
                <a:ahLst/>
                <a:cxnLst/>
                <a:rect l="l" t="t" r="r" b="b"/>
                <a:pathLst>
                  <a:path w="10757" h="10230" extrusionOk="0">
                    <a:moveTo>
                      <a:pt x="5379" y="1"/>
                    </a:moveTo>
                    <a:lnTo>
                      <a:pt x="3716" y="3368"/>
                    </a:lnTo>
                    <a:lnTo>
                      <a:pt x="1" y="3907"/>
                    </a:lnTo>
                    <a:lnTo>
                      <a:pt x="2690" y="6528"/>
                    </a:lnTo>
                    <a:lnTo>
                      <a:pt x="2055" y="10230"/>
                    </a:lnTo>
                    <a:lnTo>
                      <a:pt x="5379" y="8481"/>
                    </a:lnTo>
                    <a:lnTo>
                      <a:pt x="8701" y="10230"/>
                    </a:lnTo>
                    <a:lnTo>
                      <a:pt x="8701" y="10230"/>
                    </a:lnTo>
                    <a:lnTo>
                      <a:pt x="8066" y="6528"/>
                    </a:lnTo>
                    <a:lnTo>
                      <a:pt x="10757" y="3908"/>
                    </a:lnTo>
                    <a:lnTo>
                      <a:pt x="7040" y="3368"/>
                    </a:lnTo>
                    <a:lnTo>
                      <a:pt x="5379" y="1"/>
                    </a:lnTo>
                    <a:close/>
                  </a:path>
                </a:pathLst>
              </a:custGeom>
              <a:solidFill>
                <a:schemeClr val="accent6">
                  <a:lumMod val="2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1" name="Google Shape;497;p46">
                <a:extLst>
                  <a:ext uri="{FF2B5EF4-FFF2-40B4-BE49-F238E27FC236}">
                    <a16:creationId xmlns:a16="http://schemas.microsoft.com/office/drawing/2014/main" id="{8582DFF3-F8F4-6639-58B2-5509DD935C09}"/>
                  </a:ext>
                </a:extLst>
              </p:cNvPr>
              <p:cNvSpPr/>
              <p:nvPr/>
            </p:nvSpPr>
            <p:spPr>
              <a:xfrm>
                <a:off x="2323825" y="1321100"/>
                <a:ext cx="134450" cy="255750"/>
              </a:xfrm>
              <a:custGeom>
                <a:avLst/>
                <a:gdLst/>
                <a:ahLst/>
                <a:cxnLst/>
                <a:rect l="l" t="t" r="r" b="b"/>
                <a:pathLst>
                  <a:path w="5378" h="10230" extrusionOk="0">
                    <a:moveTo>
                      <a:pt x="1" y="1"/>
                    </a:moveTo>
                    <a:lnTo>
                      <a:pt x="1" y="8481"/>
                    </a:lnTo>
                    <a:lnTo>
                      <a:pt x="3323" y="10230"/>
                    </a:lnTo>
                    <a:lnTo>
                      <a:pt x="3323" y="10230"/>
                    </a:lnTo>
                    <a:lnTo>
                      <a:pt x="2688" y="6528"/>
                    </a:lnTo>
                    <a:lnTo>
                      <a:pt x="5377" y="3908"/>
                    </a:lnTo>
                    <a:lnTo>
                      <a:pt x="1662" y="3368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6">
                  <a:lumMod val="2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173BE536-DDA5-DCC3-70CA-13DAC9A2CD43}"/>
              </a:ext>
            </a:extLst>
          </p:cNvPr>
          <p:cNvCxnSpPr>
            <a:cxnSpLocks/>
          </p:cNvCxnSpPr>
          <p:nvPr/>
        </p:nvCxnSpPr>
        <p:spPr>
          <a:xfrm>
            <a:off x="776177" y="6666617"/>
            <a:ext cx="72520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BB058B3-0E9B-ED2D-21F9-9336E965754B}"/>
              </a:ext>
            </a:extLst>
          </p:cNvPr>
          <p:cNvSpPr txBox="1"/>
          <p:nvPr/>
        </p:nvSpPr>
        <p:spPr>
          <a:xfrm>
            <a:off x="6426200" y="1934028"/>
            <a:ext cx="510789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latin typeface="+mj-ea"/>
                <a:ea typeface="+mj-ea"/>
              </a:rPr>
              <a:t>&lt;</a:t>
            </a:r>
            <a:r>
              <a:rPr lang="ko-KR" altLang="en-US">
                <a:latin typeface="+mj-ea"/>
                <a:ea typeface="+mj-ea"/>
              </a:rPr>
              <a:t>주 목표</a:t>
            </a:r>
            <a:r>
              <a:rPr lang="en-US" altLang="ko-KR">
                <a:latin typeface="+mj-ea"/>
                <a:ea typeface="+mj-ea"/>
              </a:rPr>
              <a:t>&gt; </a:t>
            </a:r>
          </a:p>
          <a:p>
            <a:pPr algn="ctr"/>
            <a:r>
              <a:rPr lang="ko-KR" altLang="en-US">
                <a:latin typeface="+mj-ea"/>
                <a:ea typeface="+mj-ea"/>
              </a:rPr>
              <a:t>제한된 미사일 개수로 모든 적을 섬멸하라</a:t>
            </a:r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pPr marL="342900" indent="-342900">
              <a:buAutoNum type="arabicPeriod"/>
            </a:pPr>
            <a:r>
              <a:rPr lang="ko-KR" altLang="en-US">
                <a:latin typeface="+mj-ea"/>
                <a:ea typeface="+mj-ea"/>
              </a:rPr>
              <a:t>적 기체들은 제한된 범위 내에서 움직인다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marL="342900" indent="-342900">
              <a:buAutoNum type="arabicPeriod"/>
            </a:pPr>
            <a:endParaRPr lang="en-US" altLang="ko-KR">
              <a:latin typeface="+mj-ea"/>
              <a:ea typeface="+mj-ea"/>
            </a:endParaRPr>
          </a:p>
          <a:p>
            <a:pPr marL="342900" indent="-342900">
              <a:buAutoNum type="arabicPeriod"/>
            </a:pPr>
            <a:r>
              <a:rPr lang="ko-KR" altLang="en-US">
                <a:latin typeface="+mj-ea"/>
                <a:ea typeface="+mj-ea"/>
              </a:rPr>
              <a:t>플레이어는 체공하면서 정확한 </a:t>
            </a:r>
            <a:r>
              <a:rPr lang="en-US" altLang="ko-KR">
                <a:latin typeface="+mj-ea"/>
                <a:ea typeface="+mj-ea"/>
              </a:rPr>
              <a:t>		   </a:t>
            </a:r>
            <a:r>
              <a:rPr lang="ko-KR" altLang="en-US">
                <a:latin typeface="+mj-ea"/>
                <a:ea typeface="+mj-ea"/>
              </a:rPr>
              <a:t>조준</a:t>
            </a:r>
            <a:r>
              <a:rPr lang="en-US" altLang="ko-KR">
                <a:latin typeface="+mj-ea"/>
                <a:ea typeface="+mj-ea"/>
              </a:rPr>
              <a:t>/</a:t>
            </a:r>
            <a:r>
              <a:rPr lang="ko-KR" altLang="en-US">
                <a:latin typeface="+mj-ea"/>
                <a:ea typeface="+mj-ea"/>
              </a:rPr>
              <a:t>발사를 해야한다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marL="342900" indent="-342900">
              <a:buAutoNum type="arabicPeriod"/>
            </a:pPr>
            <a:endParaRPr lang="en-US" altLang="ko-KR">
              <a:latin typeface="+mj-ea"/>
              <a:ea typeface="+mj-ea"/>
            </a:endParaRPr>
          </a:p>
          <a:p>
            <a:pPr marL="342900" indent="-342900">
              <a:buAutoNum type="arabicPeriod"/>
            </a:pPr>
            <a:r>
              <a:rPr lang="ko-KR" altLang="en-US">
                <a:latin typeface="+mj-ea"/>
                <a:ea typeface="+mj-ea"/>
              </a:rPr>
              <a:t>적 기체는 맵 안에서 총 </a:t>
            </a:r>
            <a:r>
              <a:rPr lang="en-US" altLang="ko-KR">
                <a:latin typeface="+mj-ea"/>
                <a:ea typeface="+mj-ea"/>
              </a:rPr>
              <a:t>10</a:t>
            </a:r>
            <a:r>
              <a:rPr lang="ko-KR" altLang="en-US">
                <a:latin typeface="+mj-ea"/>
                <a:ea typeface="+mj-ea"/>
              </a:rPr>
              <a:t>개의 객체가 존재한다</a:t>
            </a:r>
            <a:r>
              <a:rPr lang="en-US" altLang="ko-KR">
                <a:latin typeface="+mj-ea"/>
                <a:ea typeface="+mj-ea"/>
              </a:rPr>
              <a:t>. </a:t>
            </a:r>
            <a:r>
              <a:rPr lang="ko-KR" altLang="en-US">
                <a:latin typeface="+mj-ea"/>
                <a:ea typeface="+mj-ea"/>
              </a:rPr>
              <a:t>단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플레이어를 공격하지 않는다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marL="342900" indent="-342900">
              <a:buAutoNum type="arabicPeriod"/>
            </a:pPr>
            <a:endParaRPr lang="en-US" altLang="ko-KR">
              <a:latin typeface="+mj-ea"/>
              <a:ea typeface="+mj-ea"/>
            </a:endParaRPr>
          </a:p>
          <a:p>
            <a:pPr marL="342900" indent="-342900">
              <a:buAutoNum type="arabicPeriod"/>
            </a:pPr>
            <a:r>
              <a:rPr lang="ko-KR" altLang="en-US">
                <a:latin typeface="+mj-ea"/>
                <a:ea typeface="+mj-ea"/>
              </a:rPr>
              <a:t>제한된 미사일 개수가 떨어지면 게임 오버가 된다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marL="342900" indent="-342900">
              <a:buAutoNum type="arabicPeriod"/>
            </a:pPr>
            <a:endParaRPr lang="en-US" altLang="ko-KR">
              <a:latin typeface="+mj-ea"/>
              <a:ea typeface="+mj-ea"/>
            </a:endParaRPr>
          </a:p>
          <a:p>
            <a:pPr marL="342900" indent="-342900">
              <a:buAutoNum type="arabicPeriod"/>
            </a:pPr>
            <a:r>
              <a:rPr lang="ko-KR" altLang="en-US">
                <a:latin typeface="+mj-ea"/>
                <a:ea typeface="+mj-ea"/>
              </a:rPr>
              <a:t>미사일 개수는 총 </a:t>
            </a:r>
            <a:r>
              <a:rPr lang="en-US" altLang="ko-KR">
                <a:latin typeface="+mj-ea"/>
                <a:ea typeface="+mj-ea"/>
              </a:rPr>
              <a:t>15</a:t>
            </a:r>
            <a:r>
              <a:rPr lang="ko-KR" altLang="en-US">
                <a:latin typeface="+mj-ea"/>
                <a:ea typeface="+mj-ea"/>
              </a:rPr>
              <a:t>개가 존재한다</a:t>
            </a:r>
            <a:r>
              <a:rPr lang="en-US" altLang="ko-KR">
                <a:latin typeface="+mj-ea"/>
                <a:ea typeface="+mj-ea"/>
              </a:rPr>
              <a:t>.</a:t>
            </a:r>
            <a:endParaRPr lang="ko-KR" altLang="en-US" dirty="0">
              <a:latin typeface="+mj-ea"/>
              <a:ea typeface="+mj-ea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48D8B00-73FC-8473-2719-4E06404F6D30}"/>
              </a:ext>
            </a:extLst>
          </p:cNvPr>
          <p:cNvGrpSpPr/>
          <p:nvPr/>
        </p:nvGrpSpPr>
        <p:grpSpPr>
          <a:xfrm>
            <a:off x="832325" y="1253416"/>
            <a:ext cx="981917" cy="375021"/>
            <a:chOff x="832325" y="1253416"/>
            <a:chExt cx="981917" cy="375021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0904F88-13CE-B0B3-6C73-8FEB74DEA100}"/>
                </a:ext>
              </a:extLst>
            </p:cNvPr>
            <p:cNvSpPr txBox="1"/>
            <p:nvPr/>
          </p:nvSpPr>
          <p:spPr>
            <a:xfrm>
              <a:off x="832325" y="1253416"/>
              <a:ext cx="410690" cy="369332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+mj-ea"/>
                  <a:ea typeface="+mj-ea"/>
                </a:rPr>
                <a:t>2)</a:t>
              </a:r>
              <a:endParaRPr lang="ko-KR" altLang="en-US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DB4F829-48B1-8936-B960-40E491654773}"/>
                </a:ext>
              </a:extLst>
            </p:cNvPr>
            <p:cNvSpPr txBox="1"/>
            <p:nvPr/>
          </p:nvSpPr>
          <p:spPr>
            <a:xfrm>
              <a:off x="1235237" y="1259105"/>
              <a:ext cx="579005" cy="369332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n-US" altLang="ko-KR" b="1" spc="-150">
                  <a:solidFill>
                    <a:schemeClr val="tx1"/>
                  </a:solidFill>
                  <a:latin typeface="+mj-ea"/>
                  <a:ea typeface="+mj-ea"/>
                </a:rPr>
                <a:t>PVE</a:t>
              </a:r>
              <a:endParaRPr lang="ko-KR" altLang="en-US" sz="3600" b="1" spc="-150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8" name="Google Shape;496;p46">
            <a:extLst>
              <a:ext uri="{FF2B5EF4-FFF2-40B4-BE49-F238E27FC236}">
                <a16:creationId xmlns:a16="http://schemas.microsoft.com/office/drawing/2014/main" id="{48813AA6-F39A-7C56-E3F0-2B64A6552C33}"/>
              </a:ext>
            </a:extLst>
          </p:cNvPr>
          <p:cNvSpPr/>
          <p:nvPr/>
        </p:nvSpPr>
        <p:spPr>
          <a:xfrm>
            <a:off x="2637466" y="3885136"/>
            <a:ext cx="833740" cy="623370"/>
          </a:xfrm>
          <a:custGeom>
            <a:avLst/>
            <a:gdLst/>
            <a:ahLst/>
            <a:cxnLst/>
            <a:rect l="l" t="t" r="r" b="b"/>
            <a:pathLst>
              <a:path w="10757" h="10230" extrusionOk="0">
                <a:moveTo>
                  <a:pt x="5379" y="1"/>
                </a:moveTo>
                <a:lnTo>
                  <a:pt x="3716" y="3368"/>
                </a:lnTo>
                <a:lnTo>
                  <a:pt x="1" y="3907"/>
                </a:lnTo>
                <a:lnTo>
                  <a:pt x="2690" y="6528"/>
                </a:lnTo>
                <a:lnTo>
                  <a:pt x="2055" y="10230"/>
                </a:lnTo>
                <a:lnTo>
                  <a:pt x="5379" y="8481"/>
                </a:lnTo>
                <a:lnTo>
                  <a:pt x="8701" y="10230"/>
                </a:lnTo>
                <a:lnTo>
                  <a:pt x="8701" y="10230"/>
                </a:lnTo>
                <a:lnTo>
                  <a:pt x="8066" y="6528"/>
                </a:lnTo>
                <a:lnTo>
                  <a:pt x="10757" y="3908"/>
                </a:lnTo>
                <a:lnTo>
                  <a:pt x="7040" y="3368"/>
                </a:lnTo>
                <a:lnTo>
                  <a:pt x="5379" y="1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B9DD8D-79A1-86F7-1F17-FDEE9BA69FB3}"/>
              </a:ext>
            </a:extLst>
          </p:cNvPr>
          <p:cNvSpPr txBox="1"/>
          <p:nvPr/>
        </p:nvSpPr>
        <p:spPr>
          <a:xfrm>
            <a:off x="11534092" y="6412701"/>
            <a:ext cx="497252" cy="24622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ko-KR" sz="1000" b="1" spc="-150" dirty="0">
                <a:solidFill>
                  <a:schemeClr val="tx1"/>
                </a:solidFill>
                <a:latin typeface="+mj-ea"/>
                <a:ea typeface="+mj-ea"/>
              </a:rPr>
              <a:t>13 / 29</a:t>
            </a:r>
            <a:endParaRPr lang="ko-KR" altLang="en-US" sz="1600" b="1" spc="-150" dirty="0">
              <a:solidFill>
                <a:schemeClr val="tx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550687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D4AA1C9-5E62-43D2-94D7-AF6398C0C2F3}"/>
              </a:ext>
            </a:extLst>
          </p:cNvPr>
          <p:cNvSpPr txBox="1"/>
          <p:nvPr/>
        </p:nvSpPr>
        <p:spPr>
          <a:xfrm>
            <a:off x="660400" y="138935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게임 모드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A1FFFF6-A492-4601-AFF6-499496A70F0A}"/>
              </a:ext>
            </a:extLst>
          </p:cNvPr>
          <p:cNvSpPr txBox="1"/>
          <p:nvPr/>
        </p:nvSpPr>
        <p:spPr>
          <a:xfrm>
            <a:off x="660400" y="694970"/>
            <a:ext cx="95891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Game Mode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3C97A96-ACC5-4484-BA51-E826DEF6C800}"/>
              </a:ext>
            </a:extLst>
          </p:cNvPr>
          <p:cNvSpPr txBox="1"/>
          <p:nvPr/>
        </p:nvSpPr>
        <p:spPr>
          <a:xfrm>
            <a:off x="111760" y="81617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rPr>
              <a:t>2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lt"/>
              <a:ea typeface="+mj-ea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817A1371-B864-4B45-9BF5-9661D0ED6419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B88DB3BC-F1D7-6863-0B25-8EFC0206843D}"/>
              </a:ext>
            </a:extLst>
          </p:cNvPr>
          <p:cNvSpPr/>
          <p:nvPr/>
        </p:nvSpPr>
        <p:spPr>
          <a:xfrm>
            <a:off x="9762007" y="6406306"/>
            <a:ext cx="2351192" cy="4068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CBF3B5A2-A914-05A6-70FC-F2509DEF9FC5}"/>
              </a:ext>
            </a:extLst>
          </p:cNvPr>
          <p:cNvGrpSpPr/>
          <p:nvPr/>
        </p:nvGrpSpPr>
        <p:grpSpPr>
          <a:xfrm>
            <a:off x="1254397" y="1629000"/>
            <a:ext cx="3600000" cy="3600000"/>
            <a:chOff x="7337603" y="1629000"/>
            <a:chExt cx="3600000" cy="3600000"/>
          </a:xfrm>
        </p:grpSpPr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6B3CD962-A4DF-4807-81D5-4328295A2B77}"/>
                </a:ext>
              </a:extLst>
            </p:cNvPr>
            <p:cNvSpPr/>
            <p:nvPr/>
          </p:nvSpPr>
          <p:spPr>
            <a:xfrm>
              <a:off x="7337603" y="1629000"/>
              <a:ext cx="3600000" cy="3600000"/>
            </a:xfrm>
            <a:prstGeom prst="ellipse">
              <a:avLst/>
            </a:prstGeom>
            <a:solidFill>
              <a:schemeClr val="accent6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3B99579-E9A1-6211-F01F-469EC4C9F2C2}"/>
                </a:ext>
              </a:extLst>
            </p:cNvPr>
            <p:cNvSpPr txBox="1"/>
            <p:nvPr/>
          </p:nvSpPr>
          <p:spPr>
            <a:xfrm>
              <a:off x="8585626" y="2022394"/>
              <a:ext cx="11039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>
                  <a:latin typeface="+mj-ea"/>
                  <a:ea typeface="+mj-ea"/>
                </a:rPr>
                <a:t>STAGE 3</a:t>
              </a:r>
              <a:endParaRPr lang="ko-KR" altLang="en-US" dirty="0">
                <a:latin typeface="+mj-ea"/>
                <a:ea typeface="+mj-ea"/>
              </a:endParaRPr>
            </a:p>
          </p:txBody>
        </p:sp>
        <p:grpSp>
          <p:nvGrpSpPr>
            <p:cNvPr id="15" name="Google Shape;491;p46">
              <a:extLst>
                <a:ext uri="{FF2B5EF4-FFF2-40B4-BE49-F238E27FC236}">
                  <a16:creationId xmlns:a16="http://schemas.microsoft.com/office/drawing/2014/main" id="{96921560-0CD5-5DE1-C11C-F94290CA34C6}"/>
                </a:ext>
              </a:extLst>
            </p:cNvPr>
            <p:cNvGrpSpPr/>
            <p:nvPr/>
          </p:nvGrpSpPr>
          <p:grpSpPr>
            <a:xfrm>
              <a:off x="8103196" y="2658732"/>
              <a:ext cx="2068814" cy="1998061"/>
              <a:chOff x="2109925" y="1041250"/>
              <a:chExt cx="427850" cy="535600"/>
            </a:xfrm>
          </p:grpSpPr>
          <p:sp>
            <p:nvSpPr>
              <p:cNvPr id="16" name="Google Shape;492;p46">
                <a:extLst>
                  <a:ext uri="{FF2B5EF4-FFF2-40B4-BE49-F238E27FC236}">
                    <a16:creationId xmlns:a16="http://schemas.microsoft.com/office/drawing/2014/main" id="{BF4A198D-6631-BC23-470F-F5724446F6D7}"/>
                  </a:ext>
                </a:extLst>
              </p:cNvPr>
              <p:cNvSpPr/>
              <p:nvPr/>
            </p:nvSpPr>
            <p:spPr>
              <a:xfrm>
                <a:off x="2262575" y="1041250"/>
                <a:ext cx="275200" cy="263650"/>
              </a:xfrm>
              <a:custGeom>
                <a:avLst/>
                <a:gdLst/>
                <a:ahLst/>
                <a:cxnLst/>
                <a:rect l="l" t="t" r="r" b="b"/>
                <a:pathLst>
                  <a:path w="11008" h="10546" extrusionOk="0">
                    <a:moveTo>
                      <a:pt x="4075" y="0"/>
                    </a:moveTo>
                    <a:lnTo>
                      <a:pt x="1885" y="4554"/>
                    </a:lnTo>
                    <a:lnTo>
                      <a:pt x="1" y="9290"/>
                    </a:lnTo>
                    <a:lnTo>
                      <a:pt x="1" y="10546"/>
                    </a:lnTo>
                    <a:lnTo>
                      <a:pt x="5935" y="10546"/>
                    </a:lnTo>
                    <a:lnTo>
                      <a:pt x="1100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493;p46">
                <a:extLst>
                  <a:ext uri="{FF2B5EF4-FFF2-40B4-BE49-F238E27FC236}">
                    <a16:creationId xmlns:a16="http://schemas.microsoft.com/office/drawing/2014/main" id="{E609CE65-83C7-3EA3-DA4C-283E8C593221}"/>
                  </a:ext>
                </a:extLst>
              </p:cNvPr>
              <p:cNvSpPr/>
              <p:nvPr/>
            </p:nvSpPr>
            <p:spPr>
              <a:xfrm>
                <a:off x="2109925" y="1041250"/>
                <a:ext cx="300125" cy="263625"/>
              </a:xfrm>
              <a:custGeom>
                <a:avLst/>
                <a:gdLst/>
                <a:ahLst/>
                <a:cxnLst/>
                <a:rect l="l" t="t" r="r" b="b"/>
                <a:pathLst>
                  <a:path w="12005" h="10545" extrusionOk="0">
                    <a:moveTo>
                      <a:pt x="0" y="0"/>
                    </a:moveTo>
                    <a:lnTo>
                      <a:pt x="5074" y="10544"/>
                    </a:lnTo>
                    <a:lnTo>
                      <a:pt x="12004" y="10544"/>
                    </a:lnTo>
                    <a:lnTo>
                      <a:pt x="693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494;p46">
                <a:extLst>
                  <a:ext uri="{FF2B5EF4-FFF2-40B4-BE49-F238E27FC236}">
                    <a16:creationId xmlns:a16="http://schemas.microsoft.com/office/drawing/2014/main" id="{F41DFD7E-F3F4-A3AF-C530-9032A1C066CA}"/>
                  </a:ext>
                </a:extLst>
              </p:cNvPr>
              <p:cNvSpPr/>
              <p:nvPr/>
            </p:nvSpPr>
            <p:spPr>
              <a:xfrm>
                <a:off x="2204750" y="1273475"/>
                <a:ext cx="238175" cy="80325"/>
              </a:xfrm>
              <a:custGeom>
                <a:avLst/>
                <a:gdLst/>
                <a:ahLst/>
                <a:cxnLst/>
                <a:rect l="l" t="t" r="r" b="b"/>
                <a:pathLst>
                  <a:path w="9527" h="3213" extrusionOk="0">
                    <a:moveTo>
                      <a:pt x="1" y="1"/>
                    </a:moveTo>
                    <a:lnTo>
                      <a:pt x="1" y="1257"/>
                    </a:lnTo>
                    <a:lnTo>
                      <a:pt x="4135" y="1257"/>
                    </a:lnTo>
                    <a:lnTo>
                      <a:pt x="4135" y="3212"/>
                    </a:lnTo>
                    <a:lnTo>
                      <a:pt x="5391" y="3212"/>
                    </a:lnTo>
                    <a:lnTo>
                      <a:pt x="5391" y="1257"/>
                    </a:lnTo>
                    <a:lnTo>
                      <a:pt x="9526" y="1257"/>
                    </a:lnTo>
                    <a:lnTo>
                      <a:pt x="952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495;p46">
                <a:extLst>
                  <a:ext uri="{FF2B5EF4-FFF2-40B4-BE49-F238E27FC236}">
                    <a16:creationId xmlns:a16="http://schemas.microsoft.com/office/drawing/2014/main" id="{8BF43D33-6485-8758-4D51-FB9FC43BD021}"/>
                  </a:ext>
                </a:extLst>
              </p:cNvPr>
              <p:cNvSpPr/>
              <p:nvPr/>
            </p:nvSpPr>
            <p:spPr>
              <a:xfrm>
                <a:off x="2323825" y="1273475"/>
                <a:ext cx="119100" cy="80325"/>
              </a:xfrm>
              <a:custGeom>
                <a:avLst/>
                <a:gdLst/>
                <a:ahLst/>
                <a:cxnLst/>
                <a:rect l="l" t="t" r="r" b="b"/>
                <a:pathLst>
                  <a:path w="4764" h="3213" extrusionOk="0">
                    <a:moveTo>
                      <a:pt x="1" y="1"/>
                    </a:moveTo>
                    <a:lnTo>
                      <a:pt x="1" y="3212"/>
                    </a:lnTo>
                    <a:lnTo>
                      <a:pt x="628" y="3212"/>
                    </a:lnTo>
                    <a:lnTo>
                      <a:pt x="628" y="1257"/>
                    </a:lnTo>
                    <a:lnTo>
                      <a:pt x="4763" y="1257"/>
                    </a:lnTo>
                    <a:lnTo>
                      <a:pt x="476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496;p46">
                <a:extLst>
                  <a:ext uri="{FF2B5EF4-FFF2-40B4-BE49-F238E27FC236}">
                    <a16:creationId xmlns:a16="http://schemas.microsoft.com/office/drawing/2014/main" id="{AB8886CE-BB9D-72D7-8C49-DE40724C8772}"/>
                  </a:ext>
                </a:extLst>
              </p:cNvPr>
              <p:cNvSpPr/>
              <p:nvPr/>
            </p:nvSpPr>
            <p:spPr>
              <a:xfrm>
                <a:off x="2189375" y="1321100"/>
                <a:ext cx="268925" cy="255750"/>
              </a:xfrm>
              <a:custGeom>
                <a:avLst/>
                <a:gdLst/>
                <a:ahLst/>
                <a:cxnLst/>
                <a:rect l="l" t="t" r="r" b="b"/>
                <a:pathLst>
                  <a:path w="10757" h="10230" extrusionOk="0">
                    <a:moveTo>
                      <a:pt x="5379" y="1"/>
                    </a:moveTo>
                    <a:lnTo>
                      <a:pt x="3716" y="3368"/>
                    </a:lnTo>
                    <a:lnTo>
                      <a:pt x="1" y="3907"/>
                    </a:lnTo>
                    <a:lnTo>
                      <a:pt x="2690" y="6528"/>
                    </a:lnTo>
                    <a:lnTo>
                      <a:pt x="2055" y="10230"/>
                    </a:lnTo>
                    <a:lnTo>
                      <a:pt x="5379" y="8481"/>
                    </a:lnTo>
                    <a:lnTo>
                      <a:pt x="8701" y="10230"/>
                    </a:lnTo>
                    <a:lnTo>
                      <a:pt x="8701" y="10230"/>
                    </a:lnTo>
                    <a:lnTo>
                      <a:pt x="8066" y="6528"/>
                    </a:lnTo>
                    <a:lnTo>
                      <a:pt x="10757" y="3908"/>
                    </a:lnTo>
                    <a:lnTo>
                      <a:pt x="7040" y="3368"/>
                    </a:lnTo>
                    <a:lnTo>
                      <a:pt x="5379" y="1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1" name="Google Shape;497;p46">
                <a:extLst>
                  <a:ext uri="{FF2B5EF4-FFF2-40B4-BE49-F238E27FC236}">
                    <a16:creationId xmlns:a16="http://schemas.microsoft.com/office/drawing/2014/main" id="{8582DFF3-F8F4-6639-58B2-5509DD935C09}"/>
                  </a:ext>
                </a:extLst>
              </p:cNvPr>
              <p:cNvSpPr/>
              <p:nvPr/>
            </p:nvSpPr>
            <p:spPr>
              <a:xfrm>
                <a:off x="2323825" y="1321100"/>
                <a:ext cx="134450" cy="255750"/>
              </a:xfrm>
              <a:custGeom>
                <a:avLst/>
                <a:gdLst/>
                <a:ahLst/>
                <a:cxnLst/>
                <a:rect l="l" t="t" r="r" b="b"/>
                <a:pathLst>
                  <a:path w="5378" h="10230" extrusionOk="0">
                    <a:moveTo>
                      <a:pt x="1" y="1"/>
                    </a:moveTo>
                    <a:lnTo>
                      <a:pt x="1" y="8481"/>
                    </a:lnTo>
                    <a:lnTo>
                      <a:pt x="3323" y="10230"/>
                    </a:lnTo>
                    <a:lnTo>
                      <a:pt x="3323" y="10230"/>
                    </a:lnTo>
                    <a:lnTo>
                      <a:pt x="2688" y="6528"/>
                    </a:lnTo>
                    <a:lnTo>
                      <a:pt x="5377" y="3908"/>
                    </a:lnTo>
                    <a:lnTo>
                      <a:pt x="1662" y="3368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173BE536-DDA5-DCC3-70CA-13DAC9A2CD43}"/>
              </a:ext>
            </a:extLst>
          </p:cNvPr>
          <p:cNvCxnSpPr>
            <a:cxnSpLocks/>
          </p:cNvCxnSpPr>
          <p:nvPr/>
        </p:nvCxnSpPr>
        <p:spPr>
          <a:xfrm>
            <a:off x="776177" y="6666617"/>
            <a:ext cx="72520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BB058B3-0E9B-ED2D-21F9-9336E965754B}"/>
              </a:ext>
            </a:extLst>
          </p:cNvPr>
          <p:cNvSpPr txBox="1"/>
          <p:nvPr/>
        </p:nvSpPr>
        <p:spPr>
          <a:xfrm>
            <a:off x="6426200" y="1934028"/>
            <a:ext cx="510789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latin typeface="+mj-ea"/>
                <a:ea typeface="+mj-ea"/>
              </a:rPr>
              <a:t>&lt;</a:t>
            </a:r>
            <a:r>
              <a:rPr lang="ko-KR" altLang="en-US">
                <a:latin typeface="+mj-ea"/>
                <a:ea typeface="+mj-ea"/>
              </a:rPr>
              <a:t>주 목표</a:t>
            </a:r>
            <a:r>
              <a:rPr lang="en-US" altLang="ko-KR">
                <a:latin typeface="+mj-ea"/>
                <a:ea typeface="+mj-ea"/>
              </a:rPr>
              <a:t>&gt; </a:t>
            </a:r>
          </a:p>
          <a:p>
            <a:pPr algn="ctr"/>
            <a:r>
              <a:rPr lang="ko-KR" altLang="en-US">
                <a:latin typeface="+mj-ea"/>
                <a:ea typeface="+mj-ea"/>
              </a:rPr>
              <a:t>제한 시간 동안 적 기체들에게서 탈주하라</a:t>
            </a:r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pPr marL="342900" indent="-342900">
              <a:buAutoNum type="arabicPeriod"/>
            </a:pPr>
            <a:r>
              <a:rPr lang="ko-KR" altLang="en-US">
                <a:latin typeface="+mj-ea"/>
                <a:ea typeface="+mj-ea"/>
              </a:rPr>
              <a:t>적 기체들은 플레이어를 따라온다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marL="342900" indent="-342900">
              <a:buAutoNum type="arabicPeriod"/>
            </a:pPr>
            <a:endParaRPr lang="en-US" altLang="ko-KR">
              <a:latin typeface="+mj-ea"/>
              <a:ea typeface="+mj-ea"/>
            </a:endParaRPr>
          </a:p>
          <a:p>
            <a:pPr marL="342900" indent="-342900">
              <a:buAutoNum type="arabicPeriod"/>
            </a:pPr>
            <a:r>
              <a:rPr lang="ko-KR" altLang="en-US">
                <a:latin typeface="+mj-ea"/>
                <a:ea typeface="+mj-ea"/>
              </a:rPr>
              <a:t>플레이어는 적 기체들을 공격하지 못한다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marL="342900" indent="-342900">
              <a:buAutoNum type="arabicPeriod"/>
            </a:pPr>
            <a:endParaRPr lang="en-US" altLang="ko-KR">
              <a:latin typeface="+mj-ea"/>
              <a:ea typeface="+mj-ea"/>
            </a:endParaRPr>
          </a:p>
          <a:p>
            <a:pPr marL="342900" indent="-342900">
              <a:buAutoNum type="arabicPeriod"/>
            </a:pPr>
            <a:r>
              <a:rPr lang="ko-KR" altLang="en-US">
                <a:latin typeface="+mj-ea"/>
                <a:ea typeface="+mj-ea"/>
              </a:rPr>
              <a:t>시간이 점차 지날수록 플레이어를 붙은 기체 수가</a:t>
            </a:r>
            <a:r>
              <a:rPr lang="en-US" altLang="ko-KR">
                <a:latin typeface="+mj-ea"/>
                <a:ea typeface="+mj-ea"/>
              </a:rPr>
              <a:t>   </a:t>
            </a:r>
            <a:r>
              <a:rPr lang="ko-KR" altLang="en-US">
                <a:latin typeface="+mj-ea"/>
                <a:ea typeface="+mj-ea"/>
              </a:rPr>
              <a:t>증가한다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marL="342900" indent="-342900">
              <a:buAutoNum type="arabicPeriod"/>
            </a:pPr>
            <a:endParaRPr lang="en-US" altLang="ko-KR">
              <a:latin typeface="+mj-ea"/>
              <a:ea typeface="+mj-ea"/>
            </a:endParaRPr>
          </a:p>
          <a:p>
            <a:pPr marL="342900" indent="-342900">
              <a:buAutoNum type="arabicPeriod"/>
            </a:pPr>
            <a:r>
              <a:rPr lang="ko-KR" altLang="en-US">
                <a:latin typeface="+mj-ea"/>
                <a:ea typeface="+mj-ea"/>
              </a:rPr>
              <a:t>적 기체들은 플레이어를 향해 유도 미사일을 </a:t>
            </a:r>
            <a:r>
              <a:rPr lang="en-US" altLang="ko-KR">
                <a:latin typeface="+mj-ea"/>
                <a:ea typeface="+mj-ea"/>
              </a:rPr>
              <a:t>	   </a:t>
            </a:r>
            <a:r>
              <a:rPr lang="ko-KR" altLang="en-US">
                <a:latin typeface="+mj-ea"/>
                <a:ea typeface="+mj-ea"/>
              </a:rPr>
              <a:t>약 </a:t>
            </a:r>
            <a:r>
              <a:rPr lang="en-US" altLang="ko-KR">
                <a:latin typeface="+mj-ea"/>
                <a:ea typeface="+mj-ea"/>
              </a:rPr>
              <a:t>4</a:t>
            </a:r>
            <a:r>
              <a:rPr lang="ko-KR" altLang="en-US">
                <a:latin typeface="+mj-ea"/>
                <a:ea typeface="+mj-ea"/>
              </a:rPr>
              <a:t>초마다 발사한다</a:t>
            </a:r>
            <a:r>
              <a:rPr lang="en-US" altLang="ko-KR">
                <a:latin typeface="+mj-ea"/>
                <a:ea typeface="+mj-ea"/>
              </a:rPr>
              <a:t>.</a:t>
            </a:r>
            <a:endParaRPr lang="ko-KR" altLang="en-US" dirty="0">
              <a:latin typeface="+mj-ea"/>
              <a:ea typeface="+mj-ea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48D8B00-73FC-8473-2719-4E06404F6D30}"/>
              </a:ext>
            </a:extLst>
          </p:cNvPr>
          <p:cNvGrpSpPr/>
          <p:nvPr/>
        </p:nvGrpSpPr>
        <p:grpSpPr>
          <a:xfrm>
            <a:off x="832325" y="1253416"/>
            <a:ext cx="981917" cy="375021"/>
            <a:chOff x="832325" y="1253416"/>
            <a:chExt cx="981917" cy="375021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0904F88-13CE-B0B3-6C73-8FEB74DEA100}"/>
                </a:ext>
              </a:extLst>
            </p:cNvPr>
            <p:cNvSpPr txBox="1"/>
            <p:nvPr/>
          </p:nvSpPr>
          <p:spPr>
            <a:xfrm>
              <a:off x="832325" y="1253416"/>
              <a:ext cx="410690" cy="369332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+mj-ea"/>
                  <a:ea typeface="+mj-ea"/>
                </a:rPr>
                <a:t>2)</a:t>
              </a:r>
              <a:endParaRPr lang="ko-KR" altLang="en-US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DB4F829-48B1-8936-B960-40E491654773}"/>
                </a:ext>
              </a:extLst>
            </p:cNvPr>
            <p:cNvSpPr txBox="1"/>
            <p:nvPr/>
          </p:nvSpPr>
          <p:spPr>
            <a:xfrm>
              <a:off x="1235237" y="1259105"/>
              <a:ext cx="579005" cy="369332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n-US" altLang="ko-KR" b="1" spc="-150">
                  <a:solidFill>
                    <a:schemeClr val="tx1"/>
                  </a:solidFill>
                  <a:latin typeface="+mj-ea"/>
                  <a:ea typeface="+mj-ea"/>
                </a:rPr>
                <a:t>PVE</a:t>
              </a:r>
              <a:endParaRPr lang="ko-KR" altLang="en-US" sz="3600" b="1" spc="-150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7" name="Google Shape;496;p46">
            <a:extLst>
              <a:ext uri="{FF2B5EF4-FFF2-40B4-BE49-F238E27FC236}">
                <a16:creationId xmlns:a16="http://schemas.microsoft.com/office/drawing/2014/main" id="{696B0DCC-FC32-8EC0-6BC6-EF39373836BC}"/>
              </a:ext>
            </a:extLst>
          </p:cNvPr>
          <p:cNvSpPr/>
          <p:nvPr/>
        </p:nvSpPr>
        <p:spPr>
          <a:xfrm>
            <a:off x="2637466" y="3885136"/>
            <a:ext cx="833740" cy="623370"/>
          </a:xfrm>
          <a:custGeom>
            <a:avLst/>
            <a:gdLst/>
            <a:ahLst/>
            <a:cxnLst/>
            <a:rect l="l" t="t" r="r" b="b"/>
            <a:pathLst>
              <a:path w="10757" h="10230" extrusionOk="0">
                <a:moveTo>
                  <a:pt x="5379" y="1"/>
                </a:moveTo>
                <a:lnTo>
                  <a:pt x="3716" y="3368"/>
                </a:lnTo>
                <a:lnTo>
                  <a:pt x="1" y="3907"/>
                </a:lnTo>
                <a:lnTo>
                  <a:pt x="2690" y="6528"/>
                </a:lnTo>
                <a:lnTo>
                  <a:pt x="2055" y="10230"/>
                </a:lnTo>
                <a:lnTo>
                  <a:pt x="5379" y="8481"/>
                </a:lnTo>
                <a:lnTo>
                  <a:pt x="8701" y="10230"/>
                </a:lnTo>
                <a:lnTo>
                  <a:pt x="8701" y="10230"/>
                </a:lnTo>
                <a:lnTo>
                  <a:pt x="8066" y="6528"/>
                </a:lnTo>
                <a:lnTo>
                  <a:pt x="10757" y="3908"/>
                </a:lnTo>
                <a:lnTo>
                  <a:pt x="7040" y="3368"/>
                </a:lnTo>
                <a:lnTo>
                  <a:pt x="5379" y="1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F1F446-B19C-2726-8A40-4185E0EFF386}"/>
              </a:ext>
            </a:extLst>
          </p:cNvPr>
          <p:cNvSpPr txBox="1"/>
          <p:nvPr/>
        </p:nvSpPr>
        <p:spPr>
          <a:xfrm>
            <a:off x="11534092" y="6412701"/>
            <a:ext cx="497252" cy="24622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ko-KR" sz="1000" b="1" spc="-150" dirty="0">
                <a:solidFill>
                  <a:schemeClr val="tx1"/>
                </a:solidFill>
                <a:latin typeface="+mj-ea"/>
                <a:ea typeface="+mj-ea"/>
              </a:rPr>
              <a:t>14 / 29</a:t>
            </a:r>
            <a:endParaRPr lang="ko-KR" altLang="en-US" sz="1600" b="1" spc="-150" dirty="0">
              <a:solidFill>
                <a:schemeClr val="tx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743374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D4AA1C9-5E62-43D2-94D7-AF6398C0C2F3}"/>
              </a:ext>
            </a:extLst>
          </p:cNvPr>
          <p:cNvSpPr txBox="1"/>
          <p:nvPr/>
        </p:nvSpPr>
        <p:spPr>
          <a:xfrm>
            <a:off x="660400" y="138935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게임 모드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A1FFFF6-A492-4601-AFF6-499496A70F0A}"/>
              </a:ext>
            </a:extLst>
          </p:cNvPr>
          <p:cNvSpPr txBox="1"/>
          <p:nvPr/>
        </p:nvSpPr>
        <p:spPr>
          <a:xfrm>
            <a:off x="660400" y="694970"/>
            <a:ext cx="95891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Game Mode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3C97A96-ACC5-4484-BA51-E826DEF6C800}"/>
              </a:ext>
            </a:extLst>
          </p:cNvPr>
          <p:cNvSpPr txBox="1"/>
          <p:nvPr/>
        </p:nvSpPr>
        <p:spPr>
          <a:xfrm>
            <a:off x="111760" y="81617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rPr>
              <a:t>2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lt"/>
              <a:ea typeface="+mj-ea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817A1371-B864-4B45-9BF5-9661D0ED6419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B88DB3BC-F1D7-6863-0B25-8EFC0206843D}"/>
              </a:ext>
            </a:extLst>
          </p:cNvPr>
          <p:cNvSpPr/>
          <p:nvPr/>
        </p:nvSpPr>
        <p:spPr>
          <a:xfrm>
            <a:off x="9762007" y="6406306"/>
            <a:ext cx="2351192" cy="4068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CBF3B5A2-A914-05A6-70FC-F2509DEF9FC5}"/>
              </a:ext>
            </a:extLst>
          </p:cNvPr>
          <p:cNvGrpSpPr/>
          <p:nvPr/>
        </p:nvGrpSpPr>
        <p:grpSpPr>
          <a:xfrm>
            <a:off x="1254397" y="1629000"/>
            <a:ext cx="3600000" cy="3600000"/>
            <a:chOff x="7337603" y="1629000"/>
            <a:chExt cx="3600000" cy="3600000"/>
          </a:xfrm>
        </p:grpSpPr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6B3CD962-A4DF-4807-81D5-4328295A2B77}"/>
                </a:ext>
              </a:extLst>
            </p:cNvPr>
            <p:cNvSpPr/>
            <p:nvPr/>
          </p:nvSpPr>
          <p:spPr>
            <a:xfrm>
              <a:off x="7337603" y="1629000"/>
              <a:ext cx="3600000" cy="3600000"/>
            </a:xfrm>
            <a:prstGeom prst="ellipse">
              <a:avLst/>
            </a:prstGeom>
            <a:solidFill>
              <a:schemeClr val="accent6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3B99579-E9A1-6211-F01F-469EC4C9F2C2}"/>
                </a:ext>
              </a:extLst>
            </p:cNvPr>
            <p:cNvSpPr txBox="1"/>
            <p:nvPr/>
          </p:nvSpPr>
          <p:spPr>
            <a:xfrm>
              <a:off x="8585626" y="2022394"/>
              <a:ext cx="11039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>
                  <a:latin typeface="+mj-ea"/>
                  <a:ea typeface="+mj-ea"/>
                </a:rPr>
                <a:t>STAGE 4</a:t>
              </a:r>
              <a:endParaRPr lang="ko-KR" altLang="en-US" dirty="0">
                <a:latin typeface="+mj-ea"/>
                <a:ea typeface="+mj-ea"/>
              </a:endParaRPr>
            </a:p>
          </p:txBody>
        </p:sp>
        <p:grpSp>
          <p:nvGrpSpPr>
            <p:cNvPr id="15" name="Google Shape;491;p46">
              <a:extLst>
                <a:ext uri="{FF2B5EF4-FFF2-40B4-BE49-F238E27FC236}">
                  <a16:creationId xmlns:a16="http://schemas.microsoft.com/office/drawing/2014/main" id="{96921560-0CD5-5DE1-C11C-F94290CA34C6}"/>
                </a:ext>
              </a:extLst>
            </p:cNvPr>
            <p:cNvGrpSpPr/>
            <p:nvPr/>
          </p:nvGrpSpPr>
          <p:grpSpPr>
            <a:xfrm>
              <a:off x="8103196" y="2658732"/>
              <a:ext cx="2068814" cy="1998061"/>
              <a:chOff x="2109925" y="1041250"/>
              <a:chExt cx="427850" cy="535600"/>
            </a:xfrm>
          </p:grpSpPr>
          <p:sp>
            <p:nvSpPr>
              <p:cNvPr id="16" name="Google Shape;492;p46">
                <a:extLst>
                  <a:ext uri="{FF2B5EF4-FFF2-40B4-BE49-F238E27FC236}">
                    <a16:creationId xmlns:a16="http://schemas.microsoft.com/office/drawing/2014/main" id="{BF4A198D-6631-BC23-470F-F5724446F6D7}"/>
                  </a:ext>
                </a:extLst>
              </p:cNvPr>
              <p:cNvSpPr/>
              <p:nvPr/>
            </p:nvSpPr>
            <p:spPr>
              <a:xfrm>
                <a:off x="2262575" y="1041250"/>
                <a:ext cx="275200" cy="263650"/>
              </a:xfrm>
              <a:custGeom>
                <a:avLst/>
                <a:gdLst/>
                <a:ahLst/>
                <a:cxnLst/>
                <a:rect l="l" t="t" r="r" b="b"/>
                <a:pathLst>
                  <a:path w="11008" h="10546" extrusionOk="0">
                    <a:moveTo>
                      <a:pt x="4075" y="0"/>
                    </a:moveTo>
                    <a:lnTo>
                      <a:pt x="1885" y="4554"/>
                    </a:lnTo>
                    <a:lnTo>
                      <a:pt x="1" y="9290"/>
                    </a:lnTo>
                    <a:lnTo>
                      <a:pt x="1" y="10546"/>
                    </a:lnTo>
                    <a:lnTo>
                      <a:pt x="5935" y="10546"/>
                    </a:lnTo>
                    <a:lnTo>
                      <a:pt x="1100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493;p46">
                <a:extLst>
                  <a:ext uri="{FF2B5EF4-FFF2-40B4-BE49-F238E27FC236}">
                    <a16:creationId xmlns:a16="http://schemas.microsoft.com/office/drawing/2014/main" id="{E609CE65-83C7-3EA3-DA4C-283E8C593221}"/>
                  </a:ext>
                </a:extLst>
              </p:cNvPr>
              <p:cNvSpPr/>
              <p:nvPr/>
            </p:nvSpPr>
            <p:spPr>
              <a:xfrm>
                <a:off x="2109925" y="1041250"/>
                <a:ext cx="300125" cy="263625"/>
              </a:xfrm>
              <a:custGeom>
                <a:avLst/>
                <a:gdLst/>
                <a:ahLst/>
                <a:cxnLst/>
                <a:rect l="l" t="t" r="r" b="b"/>
                <a:pathLst>
                  <a:path w="12005" h="10545" extrusionOk="0">
                    <a:moveTo>
                      <a:pt x="0" y="0"/>
                    </a:moveTo>
                    <a:lnTo>
                      <a:pt x="5074" y="10544"/>
                    </a:lnTo>
                    <a:lnTo>
                      <a:pt x="12004" y="10544"/>
                    </a:lnTo>
                    <a:lnTo>
                      <a:pt x="693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494;p46">
                <a:extLst>
                  <a:ext uri="{FF2B5EF4-FFF2-40B4-BE49-F238E27FC236}">
                    <a16:creationId xmlns:a16="http://schemas.microsoft.com/office/drawing/2014/main" id="{F41DFD7E-F3F4-A3AF-C530-9032A1C066CA}"/>
                  </a:ext>
                </a:extLst>
              </p:cNvPr>
              <p:cNvSpPr/>
              <p:nvPr/>
            </p:nvSpPr>
            <p:spPr>
              <a:xfrm>
                <a:off x="2204750" y="1273475"/>
                <a:ext cx="238175" cy="80325"/>
              </a:xfrm>
              <a:custGeom>
                <a:avLst/>
                <a:gdLst/>
                <a:ahLst/>
                <a:cxnLst/>
                <a:rect l="l" t="t" r="r" b="b"/>
                <a:pathLst>
                  <a:path w="9527" h="3213" extrusionOk="0">
                    <a:moveTo>
                      <a:pt x="1" y="1"/>
                    </a:moveTo>
                    <a:lnTo>
                      <a:pt x="1" y="1257"/>
                    </a:lnTo>
                    <a:lnTo>
                      <a:pt x="4135" y="1257"/>
                    </a:lnTo>
                    <a:lnTo>
                      <a:pt x="4135" y="3212"/>
                    </a:lnTo>
                    <a:lnTo>
                      <a:pt x="5391" y="3212"/>
                    </a:lnTo>
                    <a:lnTo>
                      <a:pt x="5391" y="1257"/>
                    </a:lnTo>
                    <a:lnTo>
                      <a:pt x="9526" y="1257"/>
                    </a:lnTo>
                    <a:lnTo>
                      <a:pt x="952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495;p46">
                <a:extLst>
                  <a:ext uri="{FF2B5EF4-FFF2-40B4-BE49-F238E27FC236}">
                    <a16:creationId xmlns:a16="http://schemas.microsoft.com/office/drawing/2014/main" id="{8BF43D33-6485-8758-4D51-FB9FC43BD021}"/>
                  </a:ext>
                </a:extLst>
              </p:cNvPr>
              <p:cNvSpPr/>
              <p:nvPr/>
            </p:nvSpPr>
            <p:spPr>
              <a:xfrm>
                <a:off x="2323825" y="1273475"/>
                <a:ext cx="119100" cy="80325"/>
              </a:xfrm>
              <a:custGeom>
                <a:avLst/>
                <a:gdLst/>
                <a:ahLst/>
                <a:cxnLst/>
                <a:rect l="l" t="t" r="r" b="b"/>
                <a:pathLst>
                  <a:path w="4764" h="3213" extrusionOk="0">
                    <a:moveTo>
                      <a:pt x="1" y="1"/>
                    </a:moveTo>
                    <a:lnTo>
                      <a:pt x="1" y="3212"/>
                    </a:lnTo>
                    <a:lnTo>
                      <a:pt x="628" y="3212"/>
                    </a:lnTo>
                    <a:lnTo>
                      <a:pt x="628" y="1257"/>
                    </a:lnTo>
                    <a:lnTo>
                      <a:pt x="4763" y="1257"/>
                    </a:lnTo>
                    <a:lnTo>
                      <a:pt x="476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496;p46">
                <a:extLst>
                  <a:ext uri="{FF2B5EF4-FFF2-40B4-BE49-F238E27FC236}">
                    <a16:creationId xmlns:a16="http://schemas.microsoft.com/office/drawing/2014/main" id="{AB8886CE-BB9D-72D7-8C49-DE40724C8772}"/>
                  </a:ext>
                </a:extLst>
              </p:cNvPr>
              <p:cNvSpPr/>
              <p:nvPr/>
            </p:nvSpPr>
            <p:spPr>
              <a:xfrm>
                <a:off x="2189375" y="1321100"/>
                <a:ext cx="268925" cy="255750"/>
              </a:xfrm>
              <a:custGeom>
                <a:avLst/>
                <a:gdLst/>
                <a:ahLst/>
                <a:cxnLst/>
                <a:rect l="l" t="t" r="r" b="b"/>
                <a:pathLst>
                  <a:path w="10757" h="10230" extrusionOk="0">
                    <a:moveTo>
                      <a:pt x="5379" y="1"/>
                    </a:moveTo>
                    <a:lnTo>
                      <a:pt x="3716" y="3368"/>
                    </a:lnTo>
                    <a:lnTo>
                      <a:pt x="1" y="3907"/>
                    </a:lnTo>
                    <a:lnTo>
                      <a:pt x="2690" y="6528"/>
                    </a:lnTo>
                    <a:lnTo>
                      <a:pt x="2055" y="10230"/>
                    </a:lnTo>
                    <a:lnTo>
                      <a:pt x="5379" y="8481"/>
                    </a:lnTo>
                    <a:lnTo>
                      <a:pt x="8701" y="10230"/>
                    </a:lnTo>
                    <a:lnTo>
                      <a:pt x="8701" y="10230"/>
                    </a:lnTo>
                    <a:lnTo>
                      <a:pt x="8066" y="6528"/>
                    </a:lnTo>
                    <a:lnTo>
                      <a:pt x="10757" y="3908"/>
                    </a:lnTo>
                    <a:lnTo>
                      <a:pt x="7040" y="3368"/>
                    </a:lnTo>
                    <a:lnTo>
                      <a:pt x="5379" y="1"/>
                    </a:lnTo>
                    <a:close/>
                  </a:path>
                </a:pathLst>
              </a:custGeom>
              <a:solidFill>
                <a:srgbClr val="CC99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1" name="Google Shape;497;p46">
                <a:extLst>
                  <a:ext uri="{FF2B5EF4-FFF2-40B4-BE49-F238E27FC236}">
                    <a16:creationId xmlns:a16="http://schemas.microsoft.com/office/drawing/2014/main" id="{8582DFF3-F8F4-6639-58B2-5509DD935C09}"/>
                  </a:ext>
                </a:extLst>
              </p:cNvPr>
              <p:cNvSpPr/>
              <p:nvPr/>
            </p:nvSpPr>
            <p:spPr>
              <a:xfrm>
                <a:off x="2323825" y="1321100"/>
                <a:ext cx="134450" cy="255750"/>
              </a:xfrm>
              <a:custGeom>
                <a:avLst/>
                <a:gdLst/>
                <a:ahLst/>
                <a:cxnLst/>
                <a:rect l="l" t="t" r="r" b="b"/>
                <a:pathLst>
                  <a:path w="5378" h="10230" extrusionOk="0">
                    <a:moveTo>
                      <a:pt x="1" y="1"/>
                    </a:moveTo>
                    <a:lnTo>
                      <a:pt x="1" y="8481"/>
                    </a:lnTo>
                    <a:lnTo>
                      <a:pt x="3323" y="10230"/>
                    </a:lnTo>
                    <a:lnTo>
                      <a:pt x="3323" y="10230"/>
                    </a:lnTo>
                    <a:lnTo>
                      <a:pt x="2688" y="6528"/>
                    </a:lnTo>
                    <a:lnTo>
                      <a:pt x="5377" y="3908"/>
                    </a:lnTo>
                    <a:lnTo>
                      <a:pt x="1662" y="3368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CC99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173BE536-DDA5-DCC3-70CA-13DAC9A2CD43}"/>
              </a:ext>
            </a:extLst>
          </p:cNvPr>
          <p:cNvCxnSpPr>
            <a:cxnSpLocks/>
          </p:cNvCxnSpPr>
          <p:nvPr/>
        </p:nvCxnSpPr>
        <p:spPr>
          <a:xfrm>
            <a:off x="776177" y="6666617"/>
            <a:ext cx="72520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BB058B3-0E9B-ED2D-21F9-9336E965754B}"/>
              </a:ext>
            </a:extLst>
          </p:cNvPr>
          <p:cNvSpPr txBox="1"/>
          <p:nvPr/>
        </p:nvSpPr>
        <p:spPr>
          <a:xfrm>
            <a:off x="6426200" y="1424046"/>
            <a:ext cx="5107892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latin typeface="+mj-ea"/>
                <a:ea typeface="+mj-ea"/>
              </a:rPr>
              <a:t>&lt;</a:t>
            </a:r>
            <a:r>
              <a:rPr lang="ko-KR" altLang="en-US">
                <a:latin typeface="+mj-ea"/>
                <a:ea typeface="+mj-ea"/>
              </a:rPr>
              <a:t>주 목표</a:t>
            </a:r>
            <a:r>
              <a:rPr lang="en-US" altLang="ko-KR">
                <a:latin typeface="+mj-ea"/>
                <a:ea typeface="+mj-ea"/>
              </a:rPr>
              <a:t>&gt; </a:t>
            </a:r>
          </a:p>
          <a:p>
            <a:pPr algn="ctr"/>
            <a:r>
              <a:rPr lang="ko-KR" altLang="en-US">
                <a:latin typeface="+mj-ea"/>
                <a:ea typeface="+mj-ea"/>
              </a:rPr>
              <a:t>모든 적으로부터 특정 기체를 수호하라</a:t>
            </a:r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pPr marL="342900" indent="-342900">
              <a:buAutoNum type="arabicPeriod"/>
            </a:pPr>
            <a:r>
              <a:rPr lang="ko-KR" altLang="en-US">
                <a:latin typeface="+mj-ea"/>
                <a:ea typeface="+mj-ea"/>
              </a:rPr>
              <a:t>적 기체들은 플레이어를 공격하는 것이 아니라 </a:t>
            </a:r>
            <a:r>
              <a:rPr lang="en-US" altLang="ko-KR">
                <a:latin typeface="+mj-ea"/>
                <a:ea typeface="+mj-ea"/>
              </a:rPr>
              <a:t>  </a:t>
            </a:r>
            <a:r>
              <a:rPr lang="ko-KR" altLang="en-US">
                <a:latin typeface="+mj-ea"/>
                <a:ea typeface="+mj-ea"/>
              </a:rPr>
              <a:t>플레이어가 수호해야 하는 기체를 공격한다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marL="342900" indent="-342900">
              <a:buAutoNum type="arabicPeriod"/>
            </a:pPr>
            <a:endParaRPr lang="en-US" altLang="ko-KR">
              <a:latin typeface="+mj-ea"/>
              <a:ea typeface="+mj-ea"/>
            </a:endParaRPr>
          </a:p>
          <a:p>
            <a:pPr marL="342900" indent="-342900">
              <a:buAutoNum type="arabicPeriod"/>
            </a:pPr>
            <a:r>
              <a:rPr lang="ko-KR" altLang="en-US">
                <a:latin typeface="+mj-ea"/>
                <a:ea typeface="+mj-ea"/>
              </a:rPr>
              <a:t>플레이어의 미사일 개수는 제한이 없다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marL="342900" indent="-342900">
              <a:buAutoNum type="arabicPeriod"/>
            </a:pPr>
            <a:endParaRPr lang="en-US" altLang="ko-KR">
              <a:latin typeface="+mj-ea"/>
              <a:ea typeface="+mj-ea"/>
            </a:endParaRPr>
          </a:p>
          <a:p>
            <a:pPr marL="342900" indent="-342900">
              <a:buAutoNum type="arabicPeriod"/>
            </a:pPr>
            <a:r>
              <a:rPr lang="ko-KR" altLang="en-US">
                <a:latin typeface="+mj-ea"/>
                <a:ea typeface="+mj-ea"/>
              </a:rPr>
              <a:t>적 기체들은 시간이 지날수록 점차 증가한다</a:t>
            </a:r>
            <a:r>
              <a:rPr lang="en-US" altLang="ko-KR">
                <a:latin typeface="+mj-ea"/>
                <a:ea typeface="+mj-ea"/>
              </a:rPr>
              <a:t>.	    </a:t>
            </a:r>
            <a:r>
              <a:rPr lang="ko-KR" altLang="en-US">
                <a:latin typeface="+mj-ea"/>
                <a:ea typeface="+mj-ea"/>
              </a:rPr>
              <a:t>기체들을 제거하지 않고 남아있는 경우 </a:t>
            </a:r>
            <a:r>
              <a:rPr lang="en-US" altLang="ko-KR">
                <a:latin typeface="+mj-ea"/>
                <a:ea typeface="+mj-ea"/>
              </a:rPr>
              <a:t>	    </a:t>
            </a:r>
            <a:r>
              <a:rPr lang="ko-KR" altLang="en-US">
                <a:latin typeface="+mj-ea"/>
                <a:ea typeface="+mj-ea"/>
              </a:rPr>
              <a:t>최대 </a:t>
            </a:r>
            <a:r>
              <a:rPr lang="en-US" altLang="ko-KR">
                <a:latin typeface="+mj-ea"/>
                <a:ea typeface="+mj-ea"/>
              </a:rPr>
              <a:t>30</a:t>
            </a:r>
            <a:r>
              <a:rPr lang="ko-KR" altLang="en-US">
                <a:latin typeface="+mj-ea"/>
                <a:ea typeface="+mj-ea"/>
              </a:rPr>
              <a:t>개의 기체들이 존재한다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marL="342900" indent="-342900">
              <a:buAutoNum type="arabicPeriod"/>
            </a:pPr>
            <a:endParaRPr lang="en-US" altLang="ko-KR">
              <a:latin typeface="+mj-ea"/>
              <a:ea typeface="+mj-ea"/>
            </a:endParaRPr>
          </a:p>
          <a:p>
            <a:pPr marL="342900" indent="-342900">
              <a:buAutoNum type="arabicPeriod"/>
            </a:pPr>
            <a:r>
              <a:rPr lang="ko-KR" altLang="en-US">
                <a:latin typeface="+mj-ea"/>
                <a:ea typeface="+mj-ea"/>
              </a:rPr>
              <a:t>수호해야 하는 기체가 격추 혹은 기능정지 상태가 되면 게임오버로 간주한다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marL="342900" indent="-342900">
              <a:buAutoNum type="arabicPeriod"/>
            </a:pPr>
            <a:endParaRPr lang="en-US" altLang="ko-KR">
              <a:latin typeface="+mj-ea"/>
              <a:ea typeface="+mj-ea"/>
            </a:endParaRPr>
          </a:p>
          <a:p>
            <a:pPr marL="342900" indent="-342900">
              <a:buAutoNum type="arabicPeriod"/>
            </a:pPr>
            <a:r>
              <a:rPr lang="ko-KR" altLang="en-US">
                <a:latin typeface="+mj-ea"/>
                <a:ea typeface="+mj-ea"/>
              </a:rPr>
              <a:t>수호해야 하는 기체는 플레이어 기체보다 방어력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체력이 매우 높은 상태로 시작한다</a:t>
            </a:r>
            <a:r>
              <a:rPr lang="en-US" altLang="ko-KR">
                <a:latin typeface="+mj-ea"/>
                <a:ea typeface="+mj-ea"/>
              </a:rPr>
              <a:t>.</a:t>
            </a:r>
            <a:endParaRPr lang="ko-KR" altLang="en-US" dirty="0">
              <a:latin typeface="+mj-ea"/>
              <a:ea typeface="+mj-ea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48D8B00-73FC-8473-2719-4E06404F6D30}"/>
              </a:ext>
            </a:extLst>
          </p:cNvPr>
          <p:cNvGrpSpPr/>
          <p:nvPr/>
        </p:nvGrpSpPr>
        <p:grpSpPr>
          <a:xfrm>
            <a:off x="832325" y="1253416"/>
            <a:ext cx="981917" cy="375021"/>
            <a:chOff x="832325" y="1253416"/>
            <a:chExt cx="981917" cy="375021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0904F88-13CE-B0B3-6C73-8FEB74DEA100}"/>
                </a:ext>
              </a:extLst>
            </p:cNvPr>
            <p:cNvSpPr txBox="1"/>
            <p:nvPr/>
          </p:nvSpPr>
          <p:spPr>
            <a:xfrm>
              <a:off x="832325" y="1253416"/>
              <a:ext cx="410690" cy="369332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+mj-ea"/>
                  <a:ea typeface="+mj-ea"/>
                </a:rPr>
                <a:t>2)</a:t>
              </a:r>
              <a:endParaRPr lang="ko-KR" altLang="en-US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DB4F829-48B1-8936-B960-40E491654773}"/>
                </a:ext>
              </a:extLst>
            </p:cNvPr>
            <p:cNvSpPr txBox="1"/>
            <p:nvPr/>
          </p:nvSpPr>
          <p:spPr>
            <a:xfrm>
              <a:off x="1235237" y="1259105"/>
              <a:ext cx="579005" cy="369332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n-US" altLang="ko-KR" b="1" spc="-150">
                  <a:solidFill>
                    <a:schemeClr val="tx1"/>
                  </a:solidFill>
                  <a:latin typeface="+mj-ea"/>
                  <a:ea typeface="+mj-ea"/>
                </a:rPr>
                <a:t>PVE</a:t>
              </a:r>
              <a:endParaRPr lang="ko-KR" altLang="en-US" sz="3600" b="1" spc="-150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7" name="Google Shape;496;p46">
            <a:extLst>
              <a:ext uri="{FF2B5EF4-FFF2-40B4-BE49-F238E27FC236}">
                <a16:creationId xmlns:a16="http://schemas.microsoft.com/office/drawing/2014/main" id="{37031E7A-0F58-6B4E-8EB1-960F7A888B3B}"/>
              </a:ext>
            </a:extLst>
          </p:cNvPr>
          <p:cNvSpPr/>
          <p:nvPr/>
        </p:nvSpPr>
        <p:spPr>
          <a:xfrm>
            <a:off x="2637466" y="3885136"/>
            <a:ext cx="833740" cy="623370"/>
          </a:xfrm>
          <a:custGeom>
            <a:avLst/>
            <a:gdLst/>
            <a:ahLst/>
            <a:cxnLst/>
            <a:rect l="l" t="t" r="r" b="b"/>
            <a:pathLst>
              <a:path w="10757" h="10230" extrusionOk="0">
                <a:moveTo>
                  <a:pt x="5379" y="1"/>
                </a:moveTo>
                <a:lnTo>
                  <a:pt x="3716" y="3368"/>
                </a:lnTo>
                <a:lnTo>
                  <a:pt x="1" y="3907"/>
                </a:lnTo>
                <a:lnTo>
                  <a:pt x="2690" y="6528"/>
                </a:lnTo>
                <a:lnTo>
                  <a:pt x="2055" y="10230"/>
                </a:lnTo>
                <a:lnTo>
                  <a:pt x="5379" y="8481"/>
                </a:lnTo>
                <a:lnTo>
                  <a:pt x="8701" y="10230"/>
                </a:lnTo>
                <a:lnTo>
                  <a:pt x="8701" y="10230"/>
                </a:lnTo>
                <a:lnTo>
                  <a:pt x="8066" y="6528"/>
                </a:lnTo>
                <a:lnTo>
                  <a:pt x="10757" y="3908"/>
                </a:lnTo>
                <a:lnTo>
                  <a:pt x="7040" y="3368"/>
                </a:lnTo>
                <a:lnTo>
                  <a:pt x="5379" y="1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E80B85B-68DF-42B8-C931-4332D6BDE198}"/>
              </a:ext>
            </a:extLst>
          </p:cNvPr>
          <p:cNvSpPr txBox="1"/>
          <p:nvPr/>
        </p:nvSpPr>
        <p:spPr>
          <a:xfrm>
            <a:off x="11534092" y="6412701"/>
            <a:ext cx="497252" cy="24622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ko-KR" sz="1000" b="1" spc="-150" dirty="0">
                <a:solidFill>
                  <a:schemeClr val="tx1"/>
                </a:solidFill>
                <a:latin typeface="+mj-ea"/>
                <a:ea typeface="+mj-ea"/>
              </a:rPr>
              <a:t>15 / 29</a:t>
            </a:r>
            <a:endParaRPr lang="ko-KR" altLang="en-US" sz="1600" b="1" spc="-150" dirty="0">
              <a:solidFill>
                <a:schemeClr val="tx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385841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D4AA1C9-5E62-43D2-94D7-AF6398C0C2F3}"/>
              </a:ext>
            </a:extLst>
          </p:cNvPr>
          <p:cNvSpPr txBox="1"/>
          <p:nvPr/>
        </p:nvSpPr>
        <p:spPr>
          <a:xfrm>
            <a:off x="660400" y="138935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게임 모드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A1FFFF6-A492-4601-AFF6-499496A70F0A}"/>
              </a:ext>
            </a:extLst>
          </p:cNvPr>
          <p:cNvSpPr txBox="1"/>
          <p:nvPr/>
        </p:nvSpPr>
        <p:spPr>
          <a:xfrm>
            <a:off x="660400" y="694970"/>
            <a:ext cx="95891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Game Mode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3C97A96-ACC5-4484-BA51-E826DEF6C800}"/>
              </a:ext>
            </a:extLst>
          </p:cNvPr>
          <p:cNvSpPr txBox="1"/>
          <p:nvPr/>
        </p:nvSpPr>
        <p:spPr>
          <a:xfrm>
            <a:off x="111760" y="81617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rPr>
              <a:t>2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lt"/>
              <a:ea typeface="+mj-ea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817A1371-B864-4B45-9BF5-9661D0ED6419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B88DB3BC-F1D7-6863-0B25-8EFC0206843D}"/>
              </a:ext>
            </a:extLst>
          </p:cNvPr>
          <p:cNvSpPr/>
          <p:nvPr/>
        </p:nvSpPr>
        <p:spPr>
          <a:xfrm>
            <a:off x="9762007" y="6406306"/>
            <a:ext cx="2351192" cy="4068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CBF3B5A2-A914-05A6-70FC-F2509DEF9FC5}"/>
              </a:ext>
            </a:extLst>
          </p:cNvPr>
          <p:cNvGrpSpPr/>
          <p:nvPr/>
        </p:nvGrpSpPr>
        <p:grpSpPr>
          <a:xfrm>
            <a:off x="1254397" y="1629000"/>
            <a:ext cx="3600000" cy="3600000"/>
            <a:chOff x="7337603" y="1629000"/>
            <a:chExt cx="3600000" cy="3600000"/>
          </a:xfrm>
        </p:grpSpPr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6B3CD962-A4DF-4807-81D5-4328295A2B77}"/>
                </a:ext>
              </a:extLst>
            </p:cNvPr>
            <p:cNvSpPr/>
            <p:nvPr/>
          </p:nvSpPr>
          <p:spPr>
            <a:xfrm>
              <a:off x="7337603" y="1629000"/>
              <a:ext cx="3600000" cy="3600000"/>
            </a:xfrm>
            <a:prstGeom prst="ellipse">
              <a:avLst/>
            </a:prstGeom>
            <a:solidFill>
              <a:schemeClr val="accent6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3B99579-E9A1-6211-F01F-469EC4C9F2C2}"/>
                </a:ext>
              </a:extLst>
            </p:cNvPr>
            <p:cNvSpPr txBox="1"/>
            <p:nvPr/>
          </p:nvSpPr>
          <p:spPr>
            <a:xfrm>
              <a:off x="8585626" y="2022394"/>
              <a:ext cx="11039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>
                  <a:latin typeface="+mj-ea"/>
                  <a:ea typeface="+mj-ea"/>
                </a:rPr>
                <a:t>STAGE 5</a:t>
              </a:r>
              <a:endParaRPr lang="ko-KR" altLang="en-US" dirty="0">
                <a:latin typeface="+mj-ea"/>
                <a:ea typeface="+mj-ea"/>
              </a:endParaRPr>
            </a:p>
          </p:txBody>
        </p:sp>
        <p:grpSp>
          <p:nvGrpSpPr>
            <p:cNvPr id="15" name="Google Shape;491;p46">
              <a:extLst>
                <a:ext uri="{FF2B5EF4-FFF2-40B4-BE49-F238E27FC236}">
                  <a16:creationId xmlns:a16="http://schemas.microsoft.com/office/drawing/2014/main" id="{96921560-0CD5-5DE1-C11C-F94290CA34C6}"/>
                </a:ext>
              </a:extLst>
            </p:cNvPr>
            <p:cNvGrpSpPr/>
            <p:nvPr/>
          </p:nvGrpSpPr>
          <p:grpSpPr>
            <a:xfrm>
              <a:off x="8103196" y="2658732"/>
              <a:ext cx="2068814" cy="1998061"/>
              <a:chOff x="2109925" y="1041250"/>
              <a:chExt cx="427850" cy="535600"/>
            </a:xfrm>
          </p:grpSpPr>
          <p:sp>
            <p:nvSpPr>
              <p:cNvPr id="16" name="Google Shape;492;p46">
                <a:extLst>
                  <a:ext uri="{FF2B5EF4-FFF2-40B4-BE49-F238E27FC236}">
                    <a16:creationId xmlns:a16="http://schemas.microsoft.com/office/drawing/2014/main" id="{BF4A198D-6631-BC23-470F-F5724446F6D7}"/>
                  </a:ext>
                </a:extLst>
              </p:cNvPr>
              <p:cNvSpPr/>
              <p:nvPr/>
            </p:nvSpPr>
            <p:spPr>
              <a:xfrm>
                <a:off x="2262575" y="1041250"/>
                <a:ext cx="275200" cy="263650"/>
              </a:xfrm>
              <a:custGeom>
                <a:avLst/>
                <a:gdLst/>
                <a:ahLst/>
                <a:cxnLst/>
                <a:rect l="l" t="t" r="r" b="b"/>
                <a:pathLst>
                  <a:path w="11008" h="10546" extrusionOk="0">
                    <a:moveTo>
                      <a:pt x="4075" y="0"/>
                    </a:moveTo>
                    <a:lnTo>
                      <a:pt x="1885" y="4554"/>
                    </a:lnTo>
                    <a:lnTo>
                      <a:pt x="1" y="9290"/>
                    </a:lnTo>
                    <a:lnTo>
                      <a:pt x="1" y="10546"/>
                    </a:lnTo>
                    <a:lnTo>
                      <a:pt x="5935" y="10546"/>
                    </a:lnTo>
                    <a:lnTo>
                      <a:pt x="1100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493;p46">
                <a:extLst>
                  <a:ext uri="{FF2B5EF4-FFF2-40B4-BE49-F238E27FC236}">
                    <a16:creationId xmlns:a16="http://schemas.microsoft.com/office/drawing/2014/main" id="{E609CE65-83C7-3EA3-DA4C-283E8C593221}"/>
                  </a:ext>
                </a:extLst>
              </p:cNvPr>
              <p:cNvSpPr/>
              <p:nvPr/>
            </p:nvSpPr>
            <p:spPr>
              <a:xfrm>
                <a:off x="2109925" y="1041250"/>
                <a:ext cx="300125" cy="263625"/>
              </a:xfrm>
              <a:custGeom>
                <a:avLst/>
                <a:gdLst/>
                <a:ahLst/>
                <a:cxnLst/>
                <a:rect l="l" t="t" r="r" b="b"/>
                <a:pathLst>
                  <a:path w="12005" h="10545" extrusionOk="0">
                    <a:moveTo>
                      <a:pt x="0" y="0"/>
                    </a:moveTo>
                    <a:lnTo>
                      <a:pt x="5074" y="10544"/>
                    </a:lnTo>
                    <a:lnTo>
                      <a:pt x="12004" y="10544"/>
                    </a:lnTo>
                    <a:lnTo>
                      <a:pt x="693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494;p46">
                <a:extLst>
                  <a:ext uri="{FF2B5EF4-FFF2-40B4-BE49-F238E27FC236}">
                    <a16:creationId xmlns:a16="http://schemas.microsoft.com/office/drawing/2014/main" id="{F41DFD7E-F3F4-A3AF-C530-9032A1C066CA}"/>
                  </a:ext>
                </a:extLst>
              </p:cNvPr>
              <p:cNvSpPr/>
              <p:nvPr/>
            </p:nvSpPr>
            <p:spPr>
              <a:xfrm>
                <a:off x="2204750" y="1273475"/>
                <a:ext cx="238175" cy="80325"/>
              </a:xfrm>
              <a:custGeom>
                <a:avLst/>
                <a:gdLst/>
                <a:ahLst/>
                <a:cxnLst/>
                <a:rect l="l" t="t" r="r" b="b"/>
                <a:pathLst>
                  <a:path w="9527" h="3213" extrusionOk="0">
                    <a:moveTo>
                      <a:pt x="1" y="1"/>
                    </a:moveTo>
                    <a:lnTo>
                      <a:pt x="1" y="1257"/>
                    </a:lnTo>
                    <a:lnTo>
                      <a:pt x="4135" y="1257"/>
                    </a:lnTo>
                    <a:lnTo>
                      <a:pt x="4135" y="3212"/>
                    </a:lnTo>
                    <a:lnTo>
                      <a:pt x="5391" y="3212"/>
                    </a:lnTo>
                    <a:lnTo>
                      <a:pt x="5391" y="1257"/>
                    </a:lnTo>
                    <a:lnTo>
                      <a:pt x="9526" y="1257"/>
                    </a:lnTo>
                    <a:lnTo>
                      <a:pt x="952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495;p46">
                <a:extLst>
                  <a:ext uri="{FF2B5EF4-FFF2-40B4-BE49-F238E27FC236}">
                    <a16:creationId xmlns:a16="http://schemas.microsoft.com/office/drawing/2014/main" id="{8BF43D33-6485-8758-4D51-FB9FC43BD021}"/>
                  </a:ext>
                </a:extLst>
              </p:cNvPr>
              <p:cNvSpPr/>
              <p:nvPr/>
            </p:nvSpPr>
            <p:spPr>
              <a:xfrm>
                <a:off x="2323825" y="1273475"/>
                <a:ext cx="119100" cy="80325"/>
              </a:xfrm>
              <a:custGeom>
                <a:avLst/>
                <a:gdLst/>
                <a:ahLst/>
                <a:cxnLst/>
                <a:rect l="l" t="t" r="r" b="b"/>
                <a:pathLst>
                  <a:path w="4764" h="3213" extrusionOk="0">
                    <a:moveTo>
                      <a:pt x="1" y="1"/>
                    </a:moveTo>
                    <a:lnTo>
                      <a:pt x="1" y="3212"/>
                    </a:lnTo>
                    <a:lnTo>
                      <a:pt x="628" y="3212"/>
                    </a:lnTo>
                    <a:lnTo>
                      <a:pt x="628" y="1257"/>
                    </a:lnTo>
                    <a:lnTo>
                      <a:pt x="4763" y="1257"/>
                    </a:lnTo>
                    <a:lnTo>
                      <a:pt x="476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496;p46">
                <a:extLst>
                  <a:ext uri="{FF2B5EF4-FFF2-40B4-BE49-F238E27FC236}">
                    <a16:creationId xmlns:a16="http://schemas.microsoft.com/office/drawing/2014/main" id="{AB8886CE-BB9D-72D7-8C49-DE40724C8772}"/>
                  </a:ext>
                </a:extLst>
              </p:cNvPr>
              <p:cNvSpPr/>
              <p:nvPr/>
            </p:nvSpPr>
            <p:spPr>
              <a:xfrm>
                <a:off x="2189375" y="1321100"/>
                <a:ext cx="268925" cy="255750"/>
              </a:xfrm>
              <a:custGeom>
                <a:avLst/>
                <a:gdLst/>
                <a:ahLst/>
                <a:cxnLst/>
                <a:rect l="l" t="t" r="r" b="b"/>
                <a:pathLst>
                  <a:path w="10757" h="10230" extrusionOk="0">
                    <a:moveTo>
                      <a:pt x="5379" y="1"/>
                    </a:moveTo>
                    <a:lnTo>
                      <a:pt x="3716" y="3368"/>
                    </a:lnTo>
                    <a:lnTo>
                      <a:pt x="1" y="3907"/>
                    </a:lnTo>
                    <a:lnTo>
                      <a:pt x="2690" y="6528"/>
                    </a:lnTo>
                    <a:lnTo>
                      <a:pt x="2055" y="10230"/>
                    </a:lnTo>
                    <a:lnTo>
                      <a:pt x="5379" y="8481"/>
                    </a:lnTo>
                    <a:lnTo>
                      <a:pt x="8701" y="10230"/>
                    </a:lnTo>
                    <a:lnTo>
                      <a:pt x="8701" y="10230"/>
                    </a:lnTo>
                    <a:lnTo>
                      <a:pt x="8066" y="6528"/>
                    </a:lnTo>
                    <a:lnTo>
                      <a:pt x="10757" y="3908"/>
                    </a:lnTo>
                    <a:lnTo>
                      <a:pt x="7040" y="3368"/>
                    </a:lnTo>
                    <a:lnTo>
                      <a:pt x="5379" y="1"/>
                    </a:lnTo>
                    <a:close/>
                  </a:path>
                </a:pathLst>
              </a:custGeom>
              <a:solidFill>
                <a:srgbClr val="0286A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1" name="Google Shape;497;p46">
                <a:extLst>
                  <a:ext uri="{FF2B5EF4-FFF2-40B4-BE49-F238E27FC236}">
                    <a16:creationId xmlns:a16="http://schemas.microsoft.com/office/drawing/2014/main" id="{8582DFF3-F8F4-6639-58B2-5509DD935C09}"/>
                  </a:ext>
                </a:extLst>
              </p:cNvPr>
              <p:cNvSpPr/>
              <p:nvPr/>
            </p:nvSpPr>
            <p:spPr>
              <a:xfrm>
                <a:off x="2323825" y="1321100"/>
                <a:ext cx="134450" cy="255750"/>
              </a:xfrm>
              <a:custGeom>
                <a:avLst/>
                <a:gdLst/>
                <a:ahLst/>
                <a:cxnLst/>
                <a:rect l="l" t="t" r="r" b="b"/>
                <a:pathLst>
                  <a:path w="5378" h="10230" extrusionOk="0">
                    <a:moveTo>
                      <a:pt x="1" y="1"/>
                    </a:moveTo>
                    <a:lnTo>
                      <a:pt x="1" y="8481"/>
                    </a:lnTo>
                    <a:lnTo>
                      <a:pt x="3323" y="10230"/>
                    </a:lnTo>
                    <a:lnTo>
                      <a:pt x="3323" y="10230"/>
                    </a:lnTo>
                    <a:lnTo>
                      <a:pt x="2688" y="6528"/>
                    </a:lnTo>
                    <a:lnTo>
                      <a:pt x="5377" y="3908"/>
                    </a:lnTo>
                    <a:lnTo>
                      <a:pt x="1662" y="3368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0286A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173BE536-DDA5-DCC3-70CA-13DAC9A2CD43}"/>
              </a:ext>
            </a:extLst>
          </p:cNvPr>
          <p:cNvCxnSpPr>
            <a:cxnSpLocks/>
          </p:cNvCxnSpPr>
          <p:nvPr/>
        </p:nvCxnSpPr>
        <p:spPr>
          <a:xfrm>
            <a:off x="776177" y="6666617"/>
            <a:ext cx="72520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BB058B3-0E9B-ED2D-21F9-9336E965754B}"/>
              </a:ext>
            </a:extLst>
          </p:cNvPr>
          <p:cNvSpPr txBox="1"/>
          <p:nvPr/>
        </p:nvSpPr>
        <p:spPr>
          <a:xfrm>
            <a:off x="6426200" y="1285546"/>
            <a:ext cx="5107892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latin typeface="+mj-ea"/>
                <a:ea typeface="+mj-ea"/>
              </a:rPr>
              <a:t>&lt;</a:t>
            </a:r>
            <a:r>
              <a:rPr lang="ko-KR" altLang="en-US">
                <a:latin typeface="+mj-ea"/>
                <a:ea typeface="+mj-ea"/>
              </a:rPr>
              <a:t>주 목표</a:t>
            </a:r>
            <a:r>
              <a:rPr lang="en-US" altLang="ko-KR">
                <a:latin typeface="+mj-ea"/>
                <a:ea typeface="+mj-ea"/>
              </a:rPr>
              <a:t>&gt; </a:t>
            </a:r>
          </a:p>
          <a:p>
            <a:pPr algn="ctr"/>
            <a:r>
              <a:rPr lang="ko-KR" altLang="en-US">
                <a:latin typeface="+mj-ea"/>
                <a:ea typeface="+mj-ea"/>
              </a:rPr>
              <a:t>제한 시간 안에서 적을 섬멸하며 지역을 점령하라</a:t>
            </a:r>
            <a:endParaRPr lang="en-US" altLang="ko-KR">
              <a:latin typeface="+mj-ea"/>
              <a:ea typeface="+mj-ea"/>
            </a:endParaRPr>
          </a:p>
          <a:p>
            <a:pPr algn="ctr"/>
            <a:endParaRPr lang="en-US" altLang="ko-KR">
              <a:latin typeface="+mj-ea"/>
              <a:ea typeface="+mj-ea"/>
            </a:endParaRPr>
          </a:p>
          <a:p>
            <a:pPr marL="342900" indent="-342900">
              <a:buAutoNum type="arabicPeriod"/>
            </a:pPr>
            <a:r>
              <a:rPr lang="ko-KR" altLang="en-US">
                <a:latin typeface="+mj-ea"/>
                <a:ea typeface="+mj-ea"/>
              </a:rPr>
              <a:t>실제 </a:t>
            </a:r>
            <a:r>
              <a:rPr lang="en-US" altLang="ko-KR">
                <a:latin typeface="+mj-ea"/>
                <a:ea typeface="+mj-ea"/>
              </a:rPr>
              <a:t>PVP </a:t>
            </a:r>
            <a:r>
              <a:rPr lang="ko-KR" altLang="en-US">
                <a:latin typeface="+mj-ea"/>
                <a:ea typeface="+mj-ea"/>
              </a:rPr>
              <a:t>같은 형태의 스테이지이다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marL="342900" indent="-342900">
              <a:buAutoNum type="arabicPeriod"/>
            </a:pPr>
            <a:endParaRPr lang="en-US" altLang="ko-KR">
              <a:latin typeface="+mj-ea"/>
              <a:ea typeface="+mj-ea"/>
            </a:endParaRPr>
          </a:p>
          <a:p>
            <a:pPr marL="342900" indent="-342900">
              <a:buAutoNum type="arabicPeriod"/>
            </a:pPr>
            <a:r>
              <a:rPr lang="ko-KR" altLang="en-US">
                <a:latin typeface="+mj-ea"/>
                <a:ea typeface="+mj-ea"/>
              </a:rPr>
              <a:t>플레이어를 돕는 같은 팀 </a:t>
            </a:r>
            <a:r>
              <a:rPr lang="en-US" altLang="ko-KR">
                <a:latin typeface="+mj-ea"/>
                <a:ea typeface="+mj-ea"/>
              </a:rPr>
              <a:t>AI</a:t>
            </a:r>
            <a:r>
              <a:rPr lang="ko-KR" altLang="en-US">
                <a:latin typeface="+mj-ea"/>
                <a:ea typeface="+mj-ea"/>
              </a:rPr>
              <a:t>가 </a:t>
            </a:r>
            <a:r>
              <a:rPr lang="en-US" altLang="ko-KR">
                <a:latin typeface="+mj-ea"/>
                <a:ea typeface="+mj-ea"/>
              </a:rPr>
              <a:t>3</a:t>
            </a:r>
            <a:r>
              <a:rPr lang="ko-KR" altLang="en-US">
                <a:latin typeface="+mj-ea"/>
                <a:ea typeface="+mj-ea"/>
              </a:rPr>
              <a:t>개 존재한다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marL="342900" indent="-342900">
              <a:buAutoNum type="arabicPeriod"/>
            </a:pPr>
            <a:endParaRPr lang="en-US" altLang="ko-KR">
              <a:latin typeface="+mj-ea"/>
              <a:ea typeface="+mj-ea"/>
            </a:endParaRPr>
          </a:p>
          <a:p>
            <a:pPr marL="342900" indent="-342900">
              <a:buAutoNum type="arabicPeriod"/>
            </a:pPr>
            <a:r>
              <a:rPr lang="ko-KR" altLang="en-US">
                <a:latin typeface="+mj-ea"/>
                <a:ea typeface="+mj-ea"/>
              </a:rPr>
              <a:t>적 기체는 </a:t>
            </a:r>
            <a:r>
              <a:rPr lang="en-US" altLang="ko-KR">
                <a:latin typeface="+mj-ea"/>
                <a:ea typeface="+mj-ea"/>
              </a:rPr>
              <a:t>6</a:t>
            </a:r>
            <a:r>
              <a:rPr lang="ko-KR" altLang="en-US">
                <a:latin typeface="+mj-ea"/>
                <a:ea typeface="+mj-ea"/>
              </a:rPr>
              <a:t>개 생성되며 격추 혹은 파괴하여도</a:t>
            </a:r>
            <a:r>
              <a:rPr lang="en-US" altLang="ko-KR">
                <a:latin typeface="+mj-ea"/>
                <a:ea typeface="+mj-ea"/>
              </a:rPr>
              <a:t>	   </a:t>
            </a:r>
            <a:r>
              <a:rPr lang="ko-KR" altLang="en-US">
                <a:latin typeface="+mj-ea"/>
                <a:ea typeface="+mj-ea"/>
              </a:rPr>
              <a:t>일정 시간이 지나면 리스폰 지점에서 부활한다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marL="342900" indent="-342900">
              <a:buAutoNum type="arabicPeriod"/>
            </a:pPr>
            <a:endParaRPr lang="en-US" altLang="ko-KR">
              <a:latin typeface="+mj-ea"/>
              <a:ea typeface="+mj-ea"/>
            </a:endParaRPr>
          </a:p>
          <a:p>
            <a:pPr marL="342900" indent="-342900">
              <a:buAutoNum type="arabicPeriod"/>
            </a:pPr>
            <a:r>
              <a:rPr lang="ko-KR" altLang="en-US">
                <a:latin typeface="+mj-ea"/>
                <a:ea typeface="+mj-ea"/>
              </a:rPr>
              <a:t>시간 안에 지역 점령율이 </a:t>
            </a:r>
            <a:r>
              <a:rPr lang="en-US" altLang="ko-KR">
                <a:latin typeface="+mj-ea"/>
                <a:ea typeface="+mj-ea"/>
              </a:rPr>
              <a:t>100%</a:t>
            </a:r>
            <a:r>
              <a:rPr lang="ko-KR" altLang="en-US">
                <a:latin typeface="+mj-ea"/>
                <a:ea typeface="+mj-ea"/>
              </a:rPr>
              <a:t>가 되면 승리한다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marL="342900" indent="-342900">
              <a:buAutoNum type="arabicPeriod"/>
            </a:pPr>
            <a:endParaRPr lang="en-US" altLang="ko-KR">
              <a:latin typeface="+mj-ea"/>
              <a:ea typeface="+mj-ea"/>
            </a:endParaRPr>
          </a:p>
          <a:p>
            <a:pPr marL="342900" indent="-342900">
              <a:buAutoNum type="arabicPeriod"/>
            </a:pPr>
            <a:r>
              <a:rPr lang="ko-KR" altLang="en-US">
                <a:latin typeface="+mj-ea"/>
                <a:ea typeface="+mj-ea"/>
              </a:rPr>
              <a:t>시간 안에 점령율이 </a:t>
            </a:r>
            <a:r>
              <a:rPr lang="en-US" altLang="ko-KR">
                <a:latin typeface="+mj-ea"/>
                <a:ea typeface="+mj-ea"/>
              </a:rPr>
              <a:t>100%</a:t>
            </a:r>
            <a:r>
              <a:rPr lang="ko-KR" altLang="en-US">
                <a:latin typeface="+mj-ea"/>
                <a:ea typeface="+mj-ea"/>
              </a:rPr>
              <a:t>가 되지 않거나</a:t>
            </a:r>
            <a:r>
              <a:rPr lang="en-US" altLang="ko-KR">
                <a:latin typeface="+mj-ea"/>
                <a:ea typeface="+mj-ea"/>
              </a:rPr>
              <a:t>	   </a:t>
            </a:r>
            <a:r>
              <a:rPr lang="ko-KR" altLang="en-US">
                <a:latin typeface="+mj-ea"/>
                <a:ea typeface="+mj-ea"/>
              </a:rPr>
              <a:t>플레이어 기체가 </a:t>
            </a:r>
            <a:r>
              <a:rPr lang="en-US" altLang="ko-KR">
                <a:latin typeface="+mj-ea"/>
                <a:ea typeface="+mj-ea"/>
              </a:rPr>
              <a:t>3</a:t>
            </a:r>
            <a:r>
              <a:rPr lang="ko-KR" altLang="en-US">
                <a:latin typeface="+mj-ea"/>
                <a:ea typeface="+mj-ea"/>
              </a:rPr>
              <a:t>번 이상 파괴 혹은 기능 정지가 되면 게임 오버가 된다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marL="342900" indent="-342900">
              <a:buAutoNum type="arabicPeriod"/>
            </a:pPr>
            <a:endParaRPr lang="en-US" altLang="ko-KR">
              <a:latin typeface="+mj-ea"/>
              <a:ea typeface="+mj-ea"/>
            </a:endParaRPr>
          </a:p>
          <a:p>
            <a:pPr marL="342900" indent="-342900">
              <a:buAutoNum type="arabicPeriod"/>
            </a:pPr>
            <a:r>
              <a:rPr lang="ko-KR" altLang="en-US">
                <a:latin typeface="+mj-ea"/>
                <a:ea typeface="+mj-ea"/>
              </a:rPr>
              <a:t>플레이어 기체는 파괴 혹은 기능 정지가 되더라도 일정 시간이 지난 후 리스폰 지점에서 부활한다</a:t>
            </a:r>
            <a:r>
              <a:rPr lang="en-US" altLang="ko-KR">
                <a:latin typeface="+mj-ea"/>
                <a:ea typeface="+mj-ea"/>
              </a:rPr>
              <a:t>.</a:t>
            </a:r>
            <a:endParaRPr lang="ko-KR" altLang="en-US" dirty="0">
              <a:latin typeface="+mj-ea"/>
              <a:ea typeface="+mj-ea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48D8B00-73FC-8473-2719-4E06404F6D30}"/>
              </a:ext>
            </a:extLst>
          </p:cNvPr>
          <p:cNvGrpSpPr/>
          <p:nvPr/>
        </p:nvGrpSpPr>
        <p:grpSpPr>
          <a:xfrm>
            <a:off x="832325" y="1253416"/>
            <a:ext cx="981917" cy="375021"/>
            <a:chOff x="832325" y="1253416"/>
            <a:chExt cx="981917" cy="375021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0904F88-13CE-B0B3-6C73-8FEB74DEA100}"/>
                </a:ext>
              </a:extLst>
            </p:cNvPr>
            <p:cNvSpPr txBox="1"/>
            <p:nvPr/>
          </p:nvSpPr>
          <p:spPr>
            <a:xfrm>
              <a:off x="832325" y="1253416"/>
              <a:ext cx="410690" cy="369332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+mj-ea"/>
                  <a:ea typeface="+mj-ea"/>
                </a:rPr>
                <a:t>2)</a:t>
              </a:r>
              <a:endParaRPr lang="ko-KR" altLang="en-US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DB4F829-48B1-8936-B960-40E491654773}"/>
                </a:ext>
              </a:extLst>
            </p:cNvPr>
            <p:cNvSpPr txBox="1"/>
            <p:nvPr/>
          </p:nvSpPr>
          <p:spPr>
            <a:xfrm>
              <a:off x="1235237" y="1259105"/>
              <a:ext cx="579005" cy="369332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n-US" altLang="ko-KR" b="1" spc="-150">
                  <a:solidFill>
                    <a:schemeClr val="tx1"/>
                  </a:solidFill>
                  <a:latin typeface="+mj-ea"/>
                  <a:ea typeface="+mj-ea"/>
                </a:rPr>
                <a:t>PVE</a:t>
              </a:r>
              <a:endParaRPr lang="ko-KR" altLang="en-US" sz="3600" b="1" spc="-150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7" name="Google Shape;496;p46">
            <a:extLst>
              <a:ext uri="{FF2B5EF4-FFF2-40B4-BE49-F238E27FC236}">
                <a16:creationId xmlns:a16="http://schemas.microsoft.com/office/drawing/2014/main" id="{70CB987C-5B60-8866-230E-934634412F17}"/>
              </a:ext>
            </a:extLst>
          </p:cNvPr>
          <p:cNvSpPr/>
          <p:nvPr/>
        </p:nvSpPr>
        <p:spPr>
          <a:xfrm>
            <a:off x="2637466" y="3885137"/>
            <a:ext cx="833740" cy="623369"/>
          </a:xfrm>
          <a:custGeom>
            <a:avLst/>
            <a:gdLst/>
            <a:ahLst/>
            <a:cxnLst/>
            <a:rect l="l" t="t" r="r" b="b"/>
            <a:pathLst>
              <a:path w="10757" h="10230" extrusionOk="0">
                <a:moveTo>
                  <a:pt x="5379" y="1"/>
                </a:moveTo>
                <a:lnTo>
                  <a:pt x="3716" y="3368"/>
                </a:lnTo>
                <a:lnTo>
                  <a:pt x="1" y="3907"/>
                </a:lnTo>
                <a:lnTo>
                  <a:pt x="2690" y="6528"/>
                </a:lnTo>
                <a:lnTo>
                  <a:pt x="2055" y="10230"/>
                </a:lnTo>
                <a:lnTo>
                  <a:pt x="5379" y="8481"/>
                </a:lnTo>
                <a:lnTo>
                  <a:pt x="8701" y="10230"/>
                </a:lnTo>
                <a:lnTo>
                  <a:pt x="8701" y="10230"/>
                </a:lnTo>
                <a:lnTo>
                  <a:pt x="8066" y="6528"/>
                </a:lnTo>
                <a:lnTo>
                  <a:pt x="10757" y="3908"/>
                </a:lnTo>
                <a:lnTo>
                  <a:pt x="7040" y="3368"/>
                </a:lnTo>
                <a:lnTo>
                  <a:pt x="5379" y="1"/>
                </a:lnTo>
                <a:close/>
              </a:path>
            </a:pathLst>
          </a:custGeom>
          <a:solidFill>
            <a:srgbClr val="90CB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5F029F8-CFA3-80AA-0930-88CC1A7F435F}"/>
              </a:ext>
            </a:extLst>
          </p:cNvPr>
          <p:cNvSpPr txBox="1"/>
          <p:nvPr/>
        </p:nvSpPr>
        <p:spPr>
          <a:xfrm>
            <a:off x="11534092" y="6412701"/>
            <a:ext cx="497252" cy="24622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ko-KR" sz="1000" b="1" spc="-150" dirty="0">
                <a:solidFill>
                  <a:schemeClr val="tx1"/>
                </a:solidFill>
                <a:latin typeface="+mj-ea"/>
                <a:ea typeface="+mj-ea"/>
              </a:rPr>
              <a:t>16 / 29</a:t>
            </a:r>
            <a:endParaRPr lang="ko-KR" altLang="en-US" sz="1600" b="1" spc="-150" dirty="0">
              <a:solidFill>
                <a:schemeClr val="tx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229309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2A71C6D-3FC9-4ACB-8F32-BB5BB9CA652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5A420B0-4447-4446-832A-B193CF79F776}"/>
              </a:ext>
            </a:extLst>
          </p:cNvPr>
          <p:cNvSpPr txBox="1"/>
          <p:nvPr/>
        </p:nvSpPr>
        <p:spPr>
          <a:xfrm>
            <a:off x="5195752" y="3262771"/>
            <a:ext cx="18004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spc="-300" dirty="0">
                <a:solidFill>
                  <a:schemeClr val="accent6"/>
                </a:solidFill>
              </a:rPr>
              <a:t>중점 연구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CFF045-76E5-4311-BF73-F6435BA26739}"/>
              </a:ext>
            </a:extLst>
          </p:cNvPr>
          <p:cNvSpPr txBox="1"/>
          <p:nvPr/>
        </p:nvSpPr>
        <p:spPr>
          <a:xfrm>
            <a:off x="5205263" y="2680659"/>
            <a:ext cx="19303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600" dirty="0">
                <a:solidFill>
                  <a:schemeClr val="accent6"/>
                </a:solidFill>
              </a:rPr>
              <a:t>Part 3 </a:t>
            </a:r>
            <a:endParaRPr lang="ko-KR" altLang="en-US" sz="3200" spc="600" dirty="0">
              <a:solidFill>
                <a:schemeClr val="accent6"/>
              </a:solidFill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F3F63FED-FAEC-4CDD-A60B-AFCB761E3740}"/>
              </a:ext>
            </a:extLst>
          </p:cNvPr>
          <p:cNvCxnSpPr>
            <a:cxnSpLocks/>
          </p:cNvCxnSpPr>
          <p:nvPr/>
        </p:nvCxnSpPr>
        <p:spPr>
          <a:xfrm>
            <a:off x="287668" y="198470"/>
            <a:ext cx="118618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CAD2DD1-51A5-40EF-A967-25936E2EF244}"/>
              </a:ext>
            </a:extLst>
          </p:cNvPr>
          <p:cNvCxnSpPr>
            <a:cxnSpLocks/>
          </p:cNvCxnSpPr>
          <p:nvPr/>
        </p:nvCxnSpPr>
        <p:spPr>
          <a:xfrm>
            <a:off x="255769" y="198470"/>
            <a:ext cx="609600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01EA1DCA-6C9B-4AC6-8E45-734183B280F6}"/>
              </a:ext>
            </a:extLst>
          </p:cNvPr>
          <p:cNvCxnSpPr>
            <a:cxnSpLocks/>
          </p:cNvCxnSpPr>
          <p:nvPr/>
        </p:nvCxnSpPr>
        <p:spPr>
          <a:xfrm>
            <a:off x="1014228" y="6666614"/>
            <a:ext cx="118618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6382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99FD7A6E-56D1-1EB3-2EE7-0870FF1B42B4}"/>
              </a:ext>
            </a:extLst>
          </p:cNvPr>
          <p:cNvSpPr/>
          <p:nvPr/>
        </p:nvSpPr>
        <p:spPr>
          <a:xfrm>
            <a:off x="9051702" y="1543912"/>
            <a:ext cx="2041451" cy="473097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CF0C711-37F5-85B5-AA51-9CE8D7FF9129}"/>
              </a:ext>
            </a:extLst>
          </p:cNvPr>
          <p:cNvSpPr/>
          <p:nvPr/>
        </p:nvSpPr>
        <p:spPr>
          <a:xfrm>
            <a:off x="6744279" y="1543912"/>
            <a:ext cx="2041451" cy="473097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5CA1E36-9C36-447C-BE92-3ABA5BB94B03}"/>
              </a:ext>
            </a:extLst>
          </p:cNvPr>
          <p:cNvSpPr/>
          <p:nvPr/>
        </p:nvSpPr>
        <p:spPr>
          <a:xfrm>
            <a:off x="639469" y="2095423"/>
            <a:ext cx="2041451" cy="24979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095E6F9-8ECD-4A6A-B8D5-C8AC3F8B23DD}"/>
              </a:ext>
            </a:extLst>
          </p:cNvPr>
          <p:cNvSpPr/>
          <p:nvPr/>
        </p:nvSpPr>
        <p:spPr>
          <a:xfrm>
            <a:off x="639469" y="2095422"/>
            <a:ext cx="2041451" cy="60428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E7B8A0-A68D-47A5-AC70-AF524F503FFC}"/>
              </a:ext>
            </a:extLst>
          </p:cNvPr>
          <p:cNvSpPr txBox="1"/>
          <p:nvPr/>
        </p:nvSpPr>
        <p:spPr>
          <a:xfrm>
            <a:off x="995268" y="2210395"/>
            <a:ext cx="1298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서버 이중화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84EF79F-DF34-4728-AEFD-F50FD5C3D2A9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C60B24E-FF0D-4CCB-BB69-32DE9F3BF9B3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695EF1E-8C98-4EC4-A462-AFF785CBB1AB}"/>
              </a:ext>
            </a:extLst>
          </p:cNvPr>
          <p:cNvSpPr txBox="1"/>
          <p:nvPr/>
        </p:nvSpPr>
        <p:spPr>
          <a:xfrm>
            <a:off x="660400" y="138935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중점 연구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4DCCC80-D4BA-4254-8F5B-225FF991FF4B}"/>
              </a:ext>
            </a:extLst>
          </p:cNvPr>
          <p:cNvSpPr txBox="1"/>
          <p:nvPr/>
        </p:nvSpPr>
        <p:spPr>
          <a:xfrm>
            <a:off x="660400" y="694970"/>
            <a:ext cx="114967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Point Research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FF92359-5CF3-49FA-81C3-BCB37791E094}"/>
              </a:ext>
            </a:extLst>
          </p:cNvPr>
          <p:cNvSpPr txBox="1"/>
          <p:nvPr/>
        </p:nvSpPr>
        <p:spPr>
          <a:xfrm>
            <a:off x="111760" y="81617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rPr>
              <a:t>3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lt"/>
              <a:ea typeface="+mj-ea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308E8FA1-1048-4F43-B66E-160F2A7CA257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940AE7CC-35B3-0E65-65F5-7C1C69676812}"/>
              </a:ext>
            </a:extLst>
          </p:cNvPr>
          <p:cNvGrpSpPr/>
          <p:nvPr/>
        </p:nvGrpSpPr>
        <p:grpSpPr>
          <a:xfrm>
            <a:off x="832325" y="1253416"/>
            <a:ext cx="872912" cy="375021"/>
            <a:chOff x="832325" y="1253416"/>
            <a:chExt cx="872912" cy="375021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240B0E3-B70F-065C-3D89-F0D93DEF95C7}"/>
                </a:ext>
              </a:extLst>
            </p:cNvPr>
            <p:cNvSpPr txBox="1"/>
            <p:nvPr/>
          </p:nvSpPr>
          <p:spPr>
            <a:xfrm>
              <a:off x="832325" y="1253416"/>
              <a:ext cx="410690" cy="369332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+mj-ea"/>
                  <a:ea typeface="+mj-ea"/>
                </a:rPr>
                <a:t>1)</a:t>
              </a:r>
              <a:endParaRPr lang="ko-KR" altLang="en-US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0C6F723-685C-6EE7-81F1-2AAC9F559DD0}"/>
                </a:ext>
              </a:extLst>
            </p:cNvPr>
            <p:cNvSpPr txBox="1"/>
            <p:nvPr/>
          </p:nvSpPr>
          <p:spPr>
            <a:xfrm>
              <a:off x="1235237" y="1259105"/>
              <a:ext cx="470000" cy="369332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n-US" altLang="ko-KR" b="1" spc="-150" dirty="0">
                  <a:solidFill>
                    <a:schemeClr val="tx1"/>
                  </a:solidFill>
                  <a:latin typeface="+mj-ea"/>
                  <a:ea typeface="+mj-ea"/>
                </a:rPr>
                <a:t>HA</a:t>
              </a:r>
              <a:endParaRPr lang="ko-KR" altLang="en-US" sz="3600" b="1" spc="-150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89FB52A4-AFE9-10FA-FE77-D03D18C149DE}"/>
              </a:ext>
            </a:extLst>
          </p:cNvPr>
          <p:cNvSpPr/>
          <p:nvPr/>
        </p:nvSpPr>
        <p:spPr>
          <a:xfrm>
            <a:off x="9762007" y="6406306"/>
            <a:ext cx="2351192" cy="4068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8DECA01-504F-47CA-0D00-C3FE772972C5}"/>
              </a:ext>
            </a:extLst>
          </p:cNvPr>
          <p:cNvCxnSpPr>
            <a:cxnSpLocks/>
          </p:cNvCxnSpPr>
          <p:nvPr/>
        </p:nvCxnSpPr>
        <p:spPr>
          <a:xfrm>
            <a:off x="776177" y="6666617"/>
            <a:ext cx="72520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D27A6E70-D8AA-288F-3D6F-1CE0E6DD2E79}"/>
              </a:ext>
            </a:extLst>
          </p:cNvPr>
          <p:cNvSpPr txBox="1"/>
          <p:nvPr/>
        </p:nvSpPr>
        <p:spPr>
          <a:xfrm>
            <a:off x="11534092" y="6412701"/>
            <a:ext cx="497252" cy="24622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ko-KR" sz="1000" b="1" spc="-150" dirty="0">
                <a:solidFill>
                  <a:schemeClr val="tx1"/>
                </a:solidFill>
                <a:latin typeface="+mj-ea"/>
                <a:ea typeface="+mj-ea"/>
              </a:rPr>
              <a:t>18 / 29</a:t>
            </a:r>
            <a:endParaRPr lang="ko-KR" altLang="en-US" sz="1600" b="1" spc="-15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02C148F-1C09-1051-6D80-AE9B27F8CC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7714" y="2119345"/>
            <a:ext cx="3749770" cy="260205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16B2621-CD68-9B85-FA80-CEF64A28BBA1}"/>
              </a:ext>
            </a:extLst>
          </p:cNvPr>
          <p:cNvSpPr txBox="1"/>
          <p:nvPr/>
        </p:nvSpPr>
        <p:spPr>
          <a:xfrm>
            <a:off x="2837713" y="4720304"/>
            <a:ext cx="3749770" cy="2072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139700">
              <a:buClr>
                <a:schemeClr val="lt2"/>
              </a:buClr>
              <a:buSzPts val="1400"/>
            </a:pPr>
            <a:r>
              <a:rPr lang="en-US" altLang="ko-KR" sz="750" dirty="0">
                <a:latin typeface="나눔스퀘어 Light" panose="020B0600000101010101" pitchFamily="50" charset="-127"/>
                <a:ea typeface="나눔스퀘어 Light" panose="020B0600000101010101" pitchFamily="50" charset="-127"/>
                <a:sym typeface="Advent Pro"/>
              </a:rPr>
              <a:t>&lt;</a:t>
            </a:r>
            <a:r>
              <a:rPr lang="ko-KR" altLang="en-US" sz="750" dirty="0">
                <a:latin typeface="나눔스퀘어 Light" panose="020B0600000101010101" pitchFamily="50" charset="-127"/>
                <a:ea typeface="나눔스퀘어 Light" panose="020B0600000101010101" pitchFamily="50" charset="-127"/>
                <a:sym typeface="Advent Pro"/>
              </a:rPr>
              <a:t>그림 </a:t>
            </a:r>
            <a:r>
              <a:rPr lang="en-US" altLang="ko-KR" sz="750" dirty="0">
                <a:latin typeface="나눔스퀘어 Light" panose="020B0600000101010101" pitchFamily="50" charset="-127"/>
                <a:ea typeface="나눔스퀘어 Light" panose="020B0600000101010101" pitchFamily="50" charset="-127"/>
                <a:sym typeface="Advent Pro"/>
              </a:rPr>
              <a:t>2&gt; </a:t>
            </a:r>
            <a:r>
              <a:rPr lang="ko-KR" altLang="en-US" sz="750" dirty="0">
                <a:latin typeface="나눔스퀘어 Light" panose="020B0600000101010101" pitchFamily="50" charset="-127"/>
                <a:ea typeface="나눔스퀘어 Light" panose="020B0600000101010101" pitchFamily="50" charset="-127"/>
                <a:sym typeface="Advent Pro"/>
              </a:rPr>
              <a:t>서버 이중화 도식화 예시</a:t>
            </a:r>
            <a:endParaRPr lang="en-US" altLang="ko-KR" sz="750" dirty="0">
              <a:latin typeface="나눔스퀘어 Light" panose="020B0600000101010101" pitchFamily="50" charset="-127"/>
              <a:ea typeface="나눔스퀘어 Light" panose="020B0600000101010101" pitchFamily="50" charset="-127"/>
              <a:sym typeface="Advent Pro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0B1AA51-6FD6-E3EC-E0BB-D8660AB838FE}"/>
              </a:ext>
            </a:extLst>
          </p:cNvPr>
          <p:cNvSpPr txBox="1"/>
          <p:nvPr/>
        </p:nvSpPr>
        <p:spPr>
          <a:xfrm>
            <a:off x="623918" y="2706203"/>
            <a:ext cx="2041451" cy="18871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서버 이중화를 통한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ctr">
              <a:lnSpc>
                <a:spcPct val="120000"/>
              </a:lnSpc>
            </a:pP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HA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를 구현한다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</a:p>
          <a:p>
            <a:pPr algn="ctr">
              <a:lnSpc>
                <a:spcPct val="120000"/>
              </a:lnSpc>
            </a:pP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HA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는 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High Availability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로 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고가용성을 의미한다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</a:p>
          <a:p>
            <a:pPr algn="ctr">
              <a:lnSpc>
                <a:spcPct val="120000"/>
              </a:lnSpc>
            </a:pP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고 가용성은 가용성이 </a:t>
            </a:r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높다로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고장 나지 않음을 의미한다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C14E61F-93AE-FDFA-F48D-12F2167299A3}"/>
              </a:ext>
            </a:extLst>
          </p:cNvPr>
          <p:cNvSpPr txBox="1"/>
          <p:nvPr/>
        </p:nvSpPr>
        <p:spPr>
          <a:xfrm>
            <a:off x="9051702" y="1543912"/>
            <a:ext cx="2041452" cy="4730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기존 서버를 릴레이 서버와 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로직 서버로 분리한다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</a:p>
          <a:p>
            <a:pPr algn="ctr">
              <a:lnSpc>
                <a:spcPct val="120000"/>
              </a:lnSpc>
            </a:pP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릴레이 서버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</a:t>
            </a:r>
          </a:p>
          <a:p>
            <a:pPr algn="ctr">
              <a:lnSpc>
                <a:spcPct val="120000"/>
              </a:lnSpc>
            </a:pP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Connection Pool 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역할 및 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데이터 관리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로직 서버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</a:t>
            </a:r>
          </a:p>
          <a:p>
            <a:pPr algn="ctr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실제 게임 로직 관리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ctr">
              <a:lnSpc>
                <a:spcPct val="120000"/>
              </a:lnSpc>
            </a:pP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로직 서버는 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Active-Standby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구조로 이중화 한다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</a:p>
          <a:p>
            <a:pPr algn="ctr">
              <a:lnSpc>
                <a:spcPct val="120000"/>
              </a:lnSpc>
            </a:pP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ctr">
              <a:lnSpc>
                <a:spcPct val="120000"/>
              </a:lnSpc>
            </a:pPr>
            <a:r>
              <a:rPr lang="en-US" altLang="ko-KR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Actiive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서버와 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Standby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서버는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ctr">
              <a:lnSpc>
                <a:spcPct val="120000"/>
              </a:lnSpc>
            </a:pP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Heartbeat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를 주고 받으며 서로 상태를 확인한다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</a:p>
          <a:p>
            <a:pPr algn="ctr">
              <a:lnSpc>
                <a:spcPct val="120000"/>
              </a:lnSpc>
            </a:pP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서버간의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데이터를 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동기화 한다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1C2E0ED-7BBA-252E-E24E-6E24E86B5DD6}"/>
              </a:ext>
            </a:extLst>
          </p:cNvPr>
          <p:cNvSpPr txBox="1"/>
          <p:nvPr/>
        </p:nvSpPr>
        <p:spPr>
          <a:xfrm>
            <a:off x="6728728" y="1543912"/>
            <a:ext cx="2041452" cy="4730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운영중인 서비스의 안정성을 위해 각종 자원을 이중 또는 그 이상으로 구성한다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</a:p>
          <a:p>
            <a:pPr algn="ctr">
              <a:lnSpc>
                <a:spcPct val="120000"/>
              </a:lnSpc>
            </a:pP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하나의 서비스에 장애가 발생하는 경우 다른 서버를 통해 서비스를 </a:t>
            </a:r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지속가능하게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한다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</a:p>
          <a:p>
            <a:pPr algn="ctr">
              <a:lnSpc>
                <a:spcPct val="120000"/>
              </a:lnSpc>
            </a:pP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장애 또는 재해 시 빠른 서비스 재개한다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</a:p>
          <a:p>
            <a:pPr algn="ctr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원활한 서비스를 위한다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</a:p>
          <a:p>
            <a:pPr algn="ctr">
              <a:lnSpc>
                <a:spcPct val="120000"/>
              </a:lnSpc>
            </a:pP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결과적으로 서버 하나가 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다운되어도 다른 서버로 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연결되도록 하여 약간의 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렉만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발생할 뿐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</a:p>
          <a:p>
            <a:pPr algn="ctr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사용자가 이를 인지하지 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못하도록 한다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21615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5CA1E36-9C36-447C-BE92-3ABA5BB94B03}"/>
              </a:ext>
            </a:extLst>
          </p:cNvPr>
          <p:cNvSpPr/>
          <p:nvPr/>
        </p:nvSpPr>
        <p:spPr>
          <a:xfrm>
            <a:off x="639469" y="2095424"/>
            <a:ext cx="2041451" cy="14868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095E6F9-8ECD-4A6A-B8D5-C8AC3F8B23DD}"/>
              </a:ext>
            </a:extLst>
          </p:cNvPr>
          <p:cNvSpPr/>
          <p:nvPr/>
        </p:nvSpPr>
        <p:spPr>
          <a:xfrm>
            <a:off x="639469" y="2095422"/>
            <a:ext cx="2041451" cy="60428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E7B8A0-A68D-47A5-AC70-AF524F503FFC}"/>
              </a:ext>
            </a:extLst>
          </p:cNvPr>
          <p:cNvSpPr txBox="1"/>
          <p:nvPr/>
        </p:nvSpPr>
        <p:spPr>
          <a:xfrm>
            <a:off x="1342317" y="2210395"/>
            <a:ext cx="604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공격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84A449A-C329-4DE0-A470-C5168FA175D1}"/>
              </a:ext>
            </a:extLst>
          </p:cNvPr>
          <p:cNvSpPr txBox="1"/>
          <p:nvPr/>
        </p:nvSpPr>
        <p:spPr>
          <a:xfrm>
            <a:off x="639469" y="2843742"/>
            <a:ext cx="2041451" cy="5944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플레이어 기체에서 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발사하는 모션으로 발생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84EF79F-DF34-4728-AEFD-F50FD5C3D2A9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C60B24E-FF0D-4CCB-BB69-32DE9F3BF9B3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695EF1E-8C98-4EC4-A462-AFF785CBB1AB}"/>
              </a:ext>
            </a:extLst>
          </p:cNvPr>
          <p:cNvSpPr txBox="1"/>
          <p:nvPr/>
        </p:nvSpPr>
        <p:spPr>
          <a:xfrm>
            <a:off x="660400" y="138935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중점 연구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4DCCC80-D4BA-4254-8F5B-225FF991FF4B}"/>
              </a:ext>
            </a:extLst>
          </p:cNvPr>
          <p:cNvSpPr txBox="1"/>
          <p:nvPr/>
        </p:nvSpPr>
        <p:spPr>
          <a:xfrm>
            <a:off x="660400" y="694970"/>
            <a:ext cx="114967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Point Research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FF92359-5CF3-49FA-81C3-BCB37791E094}"/>
              </a:ext>
            </a:extLst>
          </p:cNvPr>
          <p:cNvSpPr txBox="1"/>
          <p:nvPr/>
        </p:nvSpPr>
        <p:spPr>
          <a:xfrm>
            <a:off x="111760" y="81617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rPr>
              <a:t>3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lt"/>
              <a:ea typeface="+mj-ea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308E8FA1-1048-4F43-B66E-160F2A7CA257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940AE7CC-35B3-0E65-65F5-7C1C69676812}"/>
              </a:ext>
            </a:extLst>
          </p:cNvPr>
          <p:cNvGrpSpPr/>
          <p:nvPr/>
        </p:nvGrpSpPr>
        <p:grpSpPr>
          <a:xfrm>
            <a:off x="832325" y="1253416"/>
            <a:ext cx="1961352" cy="375021"/>
            <a:chOff x="832325" y="1253416"/>
            <a:chExt cx="1961352" cy="375021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240B0E3-B70F-065C-3D89-F0D93DEF95C7}"/>
                </a:ext>
              </a:extLst>
            </p:cNvPr>
            <p:cNvSpPr txBox="1"/>
            <p:nvPr/>
          </p:nvSpPr>
          <p:spPr>
            <a:xfrm>
              <a:off x="832325" y="1253416"/>
              <a:ext cx="410690" cy="369332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+mj-ea"/>
                  <a:ea typeface="+mj-ea"/>
                </a:rPr>
                <a:t>2)</a:t>
              </a:r>
              <a:endParaRPr lang="ko-KR" altLang="en-US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0C6F723-685C-6EE7-81F1-2AAC9F559DD0}"/>
                </a:ext>
              </a:extLst>
            </p:cNvPr>
            <p:cNvSpPr txBox="1"/>
            <p:nvPr/>
          </p:nvSpPr>
          <p:spPr>
            <a:xfrm>
              <a:off x="1235237" y="1259105"/>
              <a:ext cx="1558440" cy="369332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ko-KR" altLang="en-US" b="1" spc="-150" dirty="0">
                  <a:solidFill>
                    <a:schemeClr val="tx1"/>
                  </a:solidFill>
                  <a:latin typeface="+mj-ea"/>
                  <a:ea typeface="+mj-ea"/>
                </a:rPr>
                <a:t>실시간 충돌처리</a:t>
              </a:r>
              <a:endParaRPr lang="ko-KR" altLang="en-US" sz="3600" b="1" spc="-150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</p:grpSp>
      <p:pic>
        <p:nvPicPr>
          <p:cNvPr id="38" name="그림 37">
            <a:extLst>
              <a:ext uri="{FF2B5EF4-FFF2-40B4-BE49-F238E27FC236}">
                <a16:creationId xmlns:a16="http://schemas.microsoft.com/office/drawing/2014/main" id="{93C03670-4B75-400F-EC86-C8C0344C5B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6481" y="2088154"/>
            <a:ext cx="3199000" cy="1801792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BB22FF8F-22DD-7CAB-D5C9-8411B36AE5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7354" y="2106916"/>
            <a:ext cx="3233454" cy="1783027"/>
          </a:xfrm>
          <a:prstGeom prst="rect">
            <a:avLst/>
          </a:prstGeom>
        </p:spPr>
      </p:pic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96AC17C6-2A8C-C287-60D2-4BDEFF5AD00A}"/>
              </a:ext>
            </a:extLst>
          </p:cNvPr>
          <p:cNvCxnSpPr>
            <a:cxnSpLocks/>
          </p:cNvCxnSpPr>
          <p:nvPr/>
        </p:nvCxnSpPr>
        <p:spPr>
          <a:xfrm flipV="1">
            <a:off x="4722027" y="2272166"/>
            <a:ext cx="286439" cy="245790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타원 42">
            <a:extLst>
              <a:ext uri="{FF2B5EF4-FFF2-40B4-BE49-F238E27FC236}">
                <a16:creationId xmlns:a16="http://schemas.microsoft.com/office/drawing/2014/main" id="{5B1770B9-AA39-1640-4CCD-4529104C05DA}"/>
              </a:ext>
            </a:extLst>
          </p:cNvPr>
          <p:cNvSpPr/>
          <p:nvPr/>
        </p:nvSpPr>
        <p:spPr>
          <a:xfrm>
            <a:off x="4308384" y="2436199"/>
            <a:ext cx="489146" cy="517528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3C026EE7-213E-EF02-307F-E36CEDA9C83A}"/>
              </a:ext>
            </a:extLst>
          </p:cNvPr>
          <p:cNvCxnSpPr>
            <a:cxnSpLocks/>
          </p:cNvCxnSpPr>
          <p:nvPr/>
        </p:nvCxnSpPr>
        <p:spPr>
          <a:xfrm>
            <a:off x="5008466" y="2272166"/>
            <a:ext cx="3003020" cy="681561"/>
          </a:xfrm>
          <a:prstGeom prst="straightConnector1">
            <a:avLst/>
          </a:prstGeom>
          <a:ln w="28575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그림 53">
            <a:extLst>
              <a:ext uri="{FF2B5EF4-FFF2-40B4-BE49-F238E27FC236}">
                <a16:creationId xmlns:a16="http://schemas.microsoft.com/office/drawing/2014/main" id="{F4896378-EAD1-1923-4620-B87B1E2C03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7354" y="4269642"/>
            <a:ext cx="3233454" cy="1801792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94E0C147-BEB4-D937-1BE8-813B4CAACA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86481" y="4288408"/>
            <a:ext cx="3199000" cy="1783026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BB1A8691-4370-69B8-6D38-64B81A5F726C}"/>
              </a:ext>
            </a:extLst>
          </p:cNvPr>
          <p:cNvSpPr txBox="1"/>
          <p:nvPr/>
        </p:nvSpPr>
        <p:spPr>
          <a:xfrm>
            <a:off x="2986480" y="3889944"/>
            <a:ext cx="3199000" cy="20774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139700">
              <a:buClr>
                <a:schemeClr val="lt2"/>
              </a:buClr>
              <a:buSzPts val="1400"/>
            </a:pPr>
            <a:r>
              <a:rPr lang="en-US" altLang="ko-KR" sz="750" dirty="0">
                <a:latin typeface="나눔스퀘어 Light" panose="020B0600000101010101" pitchFamily="50" charset="-127"/>
                <a:ea typeface="나눔스퀘어 Light" panose="020B0600000101010101" pitchFamily="50" charset="-127"/>
                <a:sym typeface="Advent Pro"/>
              </a:rPr>
              <a:t>&lt;</a:t>
            </a:r>
            <a:r>
              <a:rPr lang="ko-KR" altLang="en-US" sz="750" dirty="0">
                <a:latin typeface="나눔스퀘어 Light" panose="020B0600000101010101" pitchFamily="50" charset="-127"/>
                <a:ea typeface="나눔스퀘어 Light" panose="020B0600000101010101" pitchFamily="50" charset="-127"/>
                <a:sym typeface="Advent Pro"/>
              </a:rPr>
              <a:t>그림 </a:t>
            </a:r>
            <a:r>
              <a:rPr lang="en-US" altLang="ko-KR" sz="750" dirty="0">
                <a:latin typeface="나눔스퀘어 Light" panose="020B0600000101010101" pitchFamily="50" charset="-127"/>
                <a:ea typeface="나눔스퀘어 Light" panose="020B0600000101010101" pitchFamily="50" charset="-127"/>
                <a:sym typeface="Advent Pro"/>
              </a:rPr>
              <a:t>3&gt; </a:t>
            </a:r>
            <a:r>
              <a:rPr lang="ko-KR" altLang="en-US" sz="750" dirty="0">
                <a:latin typeface="나눔스퀘어 Light" panose="020B0600000101010101" pitchFamily="50" charset="-127"/>
                <a:ea typeface="나눔스퀘어 Light" panose="020B0600000101010101" pitchFamily="50" charset="-127"/>
                <a:sym typeface="Advent Pro"/>
              </a:rPr>
              <a:t>미사일 발사 시 불꽃 </a:t>
            </a:r>
            <a:r>
              <a:rPr lang="ko-KR" altLang="en-US" sz="750" dirty="0" err="1">
                <a:latin typeface="나눔스퀘어 Light" panose="020B0600000101010101" pitchFamily="50" charset="-127"/>
                <a:ea typeface="나눔스퀘어 Light" panose="020B0600000101010101" pitchFamily="50" charset="-127"/>
                <a:sym typeface="Advent Pro"/>
              </a:rPr>
              <a:t>파티클</a:t>
            </a:r>
            <a:r>
              <a:rPr lang="ko-KR" altLang="en-US" sz="750" dirty="0">
                <a:latin typeface="나눔스퀘어 Light" panose="020B0600000101010101" pitchFamily="50" charset="-127"/>
                <a:ea typeface="나눔스퀘어 Light" panose="020B0600000101010101" pitchFamily="50" charset="-127"/>
                <a:sym typeface="Advent Pro"/>
              </a:rPr>
              <a:t> 출력 예시</a:t>
            </a:r>
            <a:endParaRPr lang="en-US" altLang="ko-KR" sz="750" dirty="0">
              <a:latin typeface="나눔스퀘어 Light" panose="020B0600000101010101" pitchFamily="50" charset="-127"/>
              <a:ea typeface="나눔스퀘어 Light" panose="020B0600000101010101" pitchFamily="50" charset="-127"/>
              <a:sym typeface="Advent Pro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A025A65F-B351-AA66-598E-4DF41C6A9C43}"/>
              </a:ext>
            </a:extLst>
          </p:cNvPr>
          <p:cNvSpPr txBox="1"/>
          <p:nvPr/>
        </p:nvSpPr>
        <p:spPr>
          <a:xfrm>
            <a:off x="2986479" y="6071434"/>
            <a:ext cx="3199000" cy="222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9700">
              <a:lnSpc>
                <a:spcPct val="120000"/>
              </a:lnSpc>
              <a:buClr>
                <a:schemeClr val="lt2"/>
              </a:buClr>
              <a:buSzPts val="1400"/>
            </a:pPr>
            <a:r>
              <a:rPr lang="en-US" altLang="ko-KR" sz="7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&lt;</a:t>
            </a:r>
            <a:r>
              <a:rPr lang="ko-KR" altLang="en-US" sz="7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그림 </a:t>
            </a:r>
            <a:r>
              <a:rPr lang="en-US" altLang="ko-KR" sz="7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4&gt; </a:t>
            </a:r>
            <a:r>
              <a:rPr lang="ko-KR" altLang="en-US" sz="7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미사일 발사 전 번쩍이지 않는 기체 내부 예시</a:t>
            </a:r>
            <a:endParaRPr lang="en-US" altLang="ko-KR" sz="75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E4BA547F-5711-AA8A-9E8C-56FF016F8C4D}"/>
              </a:ext>
            </a:extLst>
          </p:cNvPr>
          <p:cNvSpPr txBox="1"/>
          <p:nvPr/>
        </p:nvSpPr>
        <p:spPr>
          <a:xfrm>
            <a:off x="6607354" y="6071434"/>
            <a:ext cx="3233454" cy="2228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9700">
              <a:lnSpc>
                <a:spcPct val="120000"/>
              </a:lnSpc>
              <a:buClr>
                <a:schemeClr val="lt2"/>
              </a:buClr>
              <a:buSzPts val="1400"/>
            </a:pPr>
            <a:r>
              <a:rPr lang="en-US" altLang="ko-KR" sz="7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&lt;</a:t>
            </a:r>
            <a:r>
              <a:rPr lang="ko-KR" altLang="en-US" sz="7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그림 </a:t>
            </a:r>
            <a:r>
              <a:rPr lang="en-US" altLang="ko-KR" sz="7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5&gt; </a:t>
            </a:r>
            <a:r>
              <a:rPr lang="ko-KR" altLang="en-US" sz="7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미사일 발사 후 번쩍이는 기체 내부 예시</a:t>
            </a:r>
            <a:endParaRPr lang="en-US" altLang="ko-KR" sz="75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EF11D802-1AF4-B3E1-5F73-17CDA56EA816}"/>
              </a:ext>
            </a:extLst>
          </p:cNvPr>
          <p:cNvSpPr/>
          <p:nvPr/>
        </p:nvSpPr>
        <p:spPr>
          <a:xfrm>
            <a:off x="9762007" y="6406306"/>
            <a:ext cx="2351192" cy="4068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1AAFE8C8-710D-242F-D864-44B48579042C}"/>
              </a:ext>
            </a:extLst>
          </p:cNvPr>
          <p:cNvCxnSpPr>
            <a:cxnSpLocks/>
          </p:cNvCxnSpPr>
          <p:nvPr/>
        </p:nvCxnSpPr>
        <p:spPr>
          <a:xfrm>
            <a:off x="776177" y="6666617"/>
            <a:ext cx="72520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40C4C7F0-25F4-7AD1-D7B1-DFAEB8A60244}"/>
              </a:ext>
            </a:extLst>
          </p:cNvPr>
          <p:cNvSpPr txBox="1"/>
          <p:nvPr/>
        </p:nvSpPr>
        <p:spPr>
          <a:xfrm>
            <a:off x="11534092" y="6412701"/>
            <a:ext cx="497252" cy="24622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ko-KR" sz="1000" b="1" spc="-150" dirty="0">
                <a:solidFill>
                  <a:schemeClr val="tx1"/>
                </a:solidFill>
                <a:latin typeface="+mj-ea"/>
                <a:ea typeface="+mj-ea"/>
              </a:rPr>
              <a:t>19 / 29</a:t>
            </a:r>
            <a:endParaRPr lang="ko-KR" altLang="en-US" sz="1600" b="1" spc="-150" dirty="0">
              <a:solidFill>
                <a:schemeClr val="tx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426649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D75EAB39-6196-4CD6-B3E7-C80940983B80}"/>
              </a:ext>
            </a:extLst>
          </p:cNvPr>
          <p:cNvCxnSpPr>
            <a:cxnSpLocks/>
          </p:cNvCxnSpPr>
          <p:nvPr/>
        </p:nvCxnSpPr>
        <p:spPr>
          <a:xfrm>
            <a:off x="330200" y="198470"/>
            <a:ext cx="118618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72B678D-D6FD-424A-AFAC-0D1C8373FDFA}"/>
              </a:ext>
            </a:extLst>
          </p:cNvPr>
          <p:cNvCxnSpPr>
            <a:cxnSpLocks/>
          </p:cNvCxnSpPr>
          <p:nvPr/>
        </p:nvCxnSpPr>
        <p:spPr>
          <a:xfrm>
            <a:off x="330200" y="198470"/>
            <a:ext cx="60960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B8ACD6B-73CC-4F2A-9BD1-A5F8A71B4FF6}"/>
              </a:ext>
            </a:extLst>
          </p:cNvPr>
          <p:cNvSpPr txBox="1"/>
          <p:nvPr/>
        </p:nvSpPr>
        <p:spPr>
          <a:xfrm>
            <a:off x="939800" y="308344"/>
            <a:ext cx="7072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목차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3C08834-ED35-45E6-B147-6F64B4C6C295}"/>
              </a:ext>
            </a:extLst>
          </p:cNvPr>
          <p:cNvGrpSpPr/>
          <p:nvPr/>
        </p:nvGrpSpPr>
        <p:grpSpPr>
          <a:xfrm>
            <a:off x="939800" y="1278034"/>
            <a:ext cx="1780023" cy="646331"/>
            <a:chOff x="939800" y="1442839"/>
            <a:chExt cx="1780023" cy="646331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EF72330-7E35-4F3E-8233-5EF2FA75D0AC}"/>
                </a:ext>
              </a:extLst>
            </p:cNvPr>
            <p:cNvSpPr txBox="1"/>
            <p:nvPr/>
          </p:nvSpPr>
          <p:spPr>
            <a:xfrm>
              <a:off x="939800" y="1442839"/>
              <a:ext cx="49973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1</a:t>
              </a:r>
              <a:endParaRPr lang="ko-KR" altLang="en-US" sz="36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F5346A5-0E50-4A80-AECC-3CD8A3A24059}"/>
                </a:ext>
              </a:extLst>
            </p:cNvPr>
            <p:cNvSpPr txBox="1"/>
            <p:nvPr/>
          </p:nvSpPr>
          <p:spPr>
            <a:xfrm>
              <a:off x="1520456" y="1535172"/>
              <a:ext cx="119936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-3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게임 설명</a:t>
              </a: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6F076CB6-D359-4E8A-B7BA-83335D6CFD8F}"/>
              </a:ext>
            </a:extLst>
          </p:cNvPr>
          <p:cNvGrpSpPr/>
          <p:nvPr/>
        </p:nvGrpSpPr>
        <p:grpSpPr>
          <a:xfrm>
            <a:off x="939800" y="2189670"/>
            <a:ext cx="1780023" cy="646331"/>
            <a:chOff x="939800" y="1442839"/>
            <a:chExt cx="1780023" cy="646331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6275C46-30D4-4E5A-A1AE-F7AB20CDC7FB}"/>
                </a:ext>
              </a:extLst>
            </p:cNvPr>
            <p:cNvSpPr txBox="1"/>
            <p:nvPr/>
          </p:nvSpPr>
          <p:spPr>
            <a:xfrm>
              <a:off x="939800" y="1442839"/>
              <a:ext cx="49973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2</a:t>
              </a:r>
              <a:endParaRPr lang="ko-KR" altLang="en-US" sz="36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339CCD7-3E49-43B4-BB9C-7D7D8A386A9A}"/>
                </a:ext>
              </a:extLst>
            </p:cNvPr>
            <p:cNvSpPr txBox="1"/>
            <p:nvPr/>
          </p:nvSpPr>
          <p:spPr>
            <a:xfrm>
              <a:off x="1520456" y="1535172"/>
              <a:ext cx="119936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-3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게임 모드</a:t>
              </a: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7C3C80B5-AE52-41E1-806D-EC76DD5D2936}"/>
              </a:ext>
            </a:extLst>
          </p:cNvPr>
          <p:cNvGrpSpPr/>
          <p:nvPr/>
        </p:nvGrpSpPr>
        <p:grpSpPr>
          <a:xfrm>
            <a:off x="939800" y="3105834"/>
            <a:ext cx="1780023" cy="646331"/>
            <a:chOff x="939800" y="1442839"/>
            <a:chExt cx="1780023" cy="646331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387F61B-E90A-4A24-8681-B60ABA115232}"/>
                </a:ext>
              </a:extLst>
            </p:cNvPr>
            <p:cNvSpPr txBox="1"/>
            <p:nvPr/>
          </p:nvSpPr>
          <p:spPr>
            <a:xfrm>
              <a:off x="939800" y="1442839"/>
              <a:ext cx="49973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3</a:t>
              </a:r>
              <a:endParaRPr lang="ko-KR" altLang="en-US" sz="36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F39A7FC-8333-48EF-848E-56B2C85A9A85}"/>
                </a:ext>
              </a:extLst>
            </p:cNvPr>
            <p:cNvSpPr txBox="1"/>
            <p:nvPr/>
          </p:nvSpPr>
          <p:spPr>
            <a:xfrm>
              <a:off x="1520456" y="1535172"/>
              <a:ext cx="119936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-3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중점 연구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8470A6DE-2F4E-4237-8E57-FDBF22BA9ADD}"/>
              </a:ext>
            </a:extLst>
          </p:cNvPr>
          <p:cNvGrpSpPr/>
          <p:nvPr/>
        </p:nvGrpSpPr>
        <p:grpSpPr>
          <a:xfrm>
            <a:off x="939800" y="4016228"/>
            <a:ext cx="2022076" cy="646331"/>
            <a:chOff x="939800" y="1442839"/>
            <a:chExt cx="2022076" cy="646331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1DA4652-189F-4F7A-8733-88CE2127DA4F}"/>
                </a:ext>
              </a:extLst>
            </p:cNvPr>
            <p:cNvSpPr txBox="1"/>
            <p:nvPr/>
          </p:nvSpPr>
          <p:spPr>
            <a:xfrm>
              <a:off x="939800" y="1442839"/>
              <a:ext cx="49973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4</a:t>
              </a:r>
              <a:endParaRPr lang="ko-KR" altLang="en-US" sz="36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61DDD34-AA67-466E-B208-A533DB29085E}"/>
                </a:ext>
              </a:extLst>
            </p:cNvPr>
            <p:cNvSpPr txBox="1"/>
            <p:nvPr/>
          </p:nvSpPr>
          <p:spPr>
            <a:xfrm>
              <a:off x="1520456" y="1535172"/>
              <a:ext cx="144142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-3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게임 시스템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0E61853D-A75A-47FA-2FB3-A13459C16FAB}"/>
              </a:ext>
            </a:extLst>
          </p:cNvPr>
          <p:cNvGrpSpPr/>
          <p:nvPr/>
        </p:nvGrpSpPr>
        <p:grpSpPr>
          <a:xfrm>
            <a:off x="939800" y="4926622"/>
            <a:ext cx="1249429" cy="646331"/>
            <a:chOff x="939800" y="1442839"/>
            <a:chExt cx="1249429" cy="64633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A920177-2E35-1E7A-1C4B-36CF78499E8E}"/>
                </a:ext>
              </a:extLst>
            </p:cNvPr>
            <p:cNvSpPr txBox="1"/>
            <p:nvPr/>
          </p:nvSpPr>
          <p:spPr>
            <a:xfrm>
              <a:off x="939800" y="1442839"/>
              <a:ext cx="49973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5</a:t>
              </a:r>
              <a:endParaRPr lang="ko-KR" altLang="en-US" sz="36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F7AD987-E54A-E72A-E256-B387BBC85D20}"/>
                </a:ext>
              </a:extLst>
            </p:cNvPr>
            <p:cNvSpPr txBox="1"/>
            <p:nvPr/>
          </p:nvSpPr>
          <p:spPr>
            <a:xfrm>
              <a:off x="1520456" y="1535172"/>
              <a:ext cx="66877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-3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출처</a:t>
              </a:r>
            </a:p>
          </p:txBody>
        </p:sp>
      </p:grp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31E1AB71-60B3-8D7A-1388-DB376E044902}"/>
              </a:ext>
            </a:extLst>
          </p:cNvPr>
          <p:cNvCxnSpPr>
            <a:cxnSpLocks/>
          </p:cNvCxnSpPr>
          <p:nvPr/>
        </p:nvCxnSpPr>
        <p:spPr>
          <a:xfrm flipV="1">
            <a:off x="3157253" y="1370367"/>
            <a:ext cx="0" cy="4110253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DBD492FF-9172-7E58-A35A-8E0B3310C577}"/>
              </a:ext>
            </a:extLst>
          </p:cNvPr>
          <p:cNvSpPr txBox="1"/>
          <p:nvPr/>
        </p:nvSpPr>
        <p:spPr>
          <a:xfrm>
            <a:off x="3450868" y="232816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arenR"/>
            </a:pPr>
            <a:r>
              <a:rPr lang="en-US" altLang="ko-KR" spc="-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PVP</a:t>
            </a:r>
            <a:endParaRPr lang="ko-KR" altLang="en-US" spc="-3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EACC47E-B40D-31C4-8758-6A89C70EDDEA}"/>
              </a:ext>
            </a:extLst>
          </p:cNvPr>
          <p:cNvSpPr txBox="1"/>
          <p:nvPr/>
        </p:nvSpPr>
        <p:spPr>
          <a:xfrm>
            <a:off x="4667868" y="2324415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arenR" startAt="2"/>
            </a:pPr>
            <a:r>
              <a:rPr lang="en-US" altLang="ko-KR" spc="-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PVE</a:t>
            </a:r>
            <a:endParaRPr lang="ko-KR" altLang="en-US" spc="-3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D8D9367-520E-5608-B2A0-5EE0D8AD7564}"/>
              </a:ext>
            </a:extLst>
          </p:cNvPr>
          <p:cNvSpPr txBox="1"/>
          <p:nvPr/>
        </p:nvSpPr>
        <p:spPr>
          <a:xfrm>
            <a:off x="3449717" y="3244333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arenR"/>
            </a:pPr>
            <a:r>
              <a:rPr lang="en-US" altLang="ko-KR" spc="-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HA</a:t>
            </a:r>
            <a:endParaRPr lang="ko-KR" altLang="en-US" spc="-3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CA3ECB5-3FC3-D08B-926D-03E189BD1675}"/>
              </a:ext>
            </a:extLst>
          </p:cNvPr>
          <p:cNvSpPr txBox="1"/>
          <p:nvPr/>
        </p:nvSpPr>
        <p:spPr>
          <a:xfrm>
            <a:off x="4666717" y="3240827"/>
            <a:ext cx="17572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arenR" startAt="2"/>
            </a:pPr>
            <a:r>
              <a:rPr lang="ko-KR" altLang="en-US" spc="-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실시간 충돌처리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E04CCB6-5B2B-EF6E-0374-FAADD909FE4C}"/>
              </a:ext>
            </a:extLst>
          </p:cNvPr>
          <p:cNvSpPr txBox="1"/>
          <p:nvPr/>
        </p:nvSpPr>
        <p:spPr>
          <a:xfrm>
            <a:off x="3449717" y="4151145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arenR"/>
            </a:pPr>
            <a:r>
              <a:rPr lang="ko-KR" altLang="en-US" spc="-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배경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2017188-2150-D8FA-99CC-33A89366E3B3}"/>
              </a:ext>
            </a:extLst>
          </p:cNvPr>
          <p:cNvSpPr txBox="1"/>
          <p:nvPr/>
        </p:nvSpPr>
        <p:spPr>
          <a:xfrm>
            <a:off x="4666141" y="4151145"/>
            <a:ext cx="1045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arenR" startAt="2"/>
            </a:pPr>
            <a:r>
              <a:rPr lang="ko-KR" altLang="en-US" spc="-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카메라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6AC7719-5A46-0575-A4FB-062F682D2A1A}"/>
              </a:ext>
            </a:extLst>
          </p:cNvPr>
          <p:cNvSpPr txBox="1"/>
          <p:nvPr/>
        </p:nvSpPr>
        <p:spPr>
          <a:xfrm>
            <a:off x="5711043" y="4151145"/>
            <a:ext cx="1414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arenR" startAt="3"/>
            </a:pPr>
            <a:r>
              <a:rPr lang="ko-KR" altLang="en-US" spc="-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무력 시스템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B5926FB-531C-D679-B620-636F8294BD44}"/>
              </a:ext>
            </a:extLst>
          </p:cNvPr>
          <p:cNvSpPr txBox="1"/>
          <p:nvPr/>
        </p:nvSpPr>
        <p:spPr>
          <a:xfrm>
            <a:off x="11534092" y="6412701"/>
            <a:ext cx="497252" cy="24622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ko-KR" sz="1000" b="1" spc="-150" dirty="0">
                <a:solidFill>
                  <a:schemeClr val="tx1"/>
                </a:solidFill>
                <a:latin typeface="+mj-ea"/>
                <a:ea typeface="+mj-ea"/>
              </a:rPr>
              <a:t>02 / 29</a:t>
            </a:r>
            <a:endParaRPr lang="ko-KR" altLang="en-US" sz="1600" b="1" spc="-15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BB1112E0-7E78-EB03-F176-DB0F204AE65A}"/>
              </a:ext>
            </a:extLst>
          </p:cNvPr>
          <p:cNvCxnSpPr>
            <a:cxnSpLocks/>
          </p:cNvCxnSpPr>
          <p:nvPr/>
        </p:nvCxnSpPr>
        <p:spPr>
          <a:xfrm>
            <a:off x="776177" y="6666617"/>
            <a:ext cx="72520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4274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>
            <a:extLst>
              <a:ext uri="{FF2B5EF4-FFF2-40B4-BE49-F238E27FC236}">
                <a16:creationId xmlns:a16="http://schemas.microsoft.com/office/drawing/2014/main" id="{684EF79F-DF34-4728-AEFD-F50FD5C3D2A9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C60B24E-FF0D-4CCB-BB69-32DE9F3BF9B3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695EF1E-8C98-4EC4-A462-AFF785CBB1AB}"/>
              </a:ext>
            </a:extLst>
          </p:cNvPr>
          <p:cNvSpPr txBox="1"/>
          <p:nvPr/>
        </p:nvSpPr>
        <p:spPr>
          <a:xfrm>
            <a:off x="660400" y="138935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중점 연구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4DCCC80-D4BA-4254-8F5B-225FF991FF4B}"/>
              </a:ext>
            </a:extLst>
          </p:cNvPr>
          <p:cNvSpPr txBox="1"/>
          <p:nvPr/>
        </p:nvSpPr>
        <p:spPr>
          <a:xfrm>
            <a:off x="660400" y="694970"/>
            <a:ext cx="114967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Point Research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FF92359-5CF3-49FA-81C3-BCB37791E094}"/>
              </a:ext>
            </a:extLst>
          </p:cNvPr>
          <p:cNvSpPr txBox="1"/>
          <p:nvPr/>
        </p:nvSpPr>
        <p:spPr>
          <a:xfrm>
            <a:off x="111760" y="81617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rPr>
              <a:t>3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lt"/>
              <a:ea typeface="+mj-ea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308E8FA1-1048-4F43-B66E-160F2A7CA257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그림 57">
            <a:extLst>
              <a:ext uri="{FF2B5EF4-FFF2-40B4-BE49-F238E27FC236}">
                <a16:creationId xmlns:a16="http://schemas.microsoft.com/office/drawing/2014/main" id="{A6F04571-4408-5904-F41F-9177E16E3E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8003" y="2106916"/>
            <a:ext cx="4302639" cy="2591000"/>
          </a:xfrm>
          <a:prstGeom prst="rect">
            <a:avLst/>
          </a:prstGeom>
        </p:spPr>
      </p:pic>
      <p:sp>
        <p:nvSpPr>
          <p:cNvPr id="59" name="직사각형 58">
            <a:extLst>
              <a:ext uri="{FF2B5EF4-FFF2-40B4-BE49-F238E27FC236}">
                <a16:creationId xmlns:a16="http://schemas.microsoft.com/office/drawing/2014/main" id="{D71C9B0C-FE6F-A890-1285-4C76C04D6EC2}"/>
              </a:ext>
            </a:extLst>
          </p:cNvPr>
          <p:cNvSpPr/>
          <p:nvPr/>
        </p:nvSpPr>
        <p:spPr>
          <a:xfrm>
            <a:off x="660400" y="2106915"/>
            <a:ext cx="2041451" cy="175461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38757218-E35E-C6A7-DBBE-F4BE44F06099}"/>
              </a:ext>
            </a:extLst>
          </p:cNvPr>
          <p:cNvSpPr/>
          <p:nvPr/>
        </p:nvSpPr>
        <p:spPr>
          <a:xfrm>
            <a:off x="639469" y="2106916"/>
            <a:ext cx="2041451" cy="60428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64BAECC-A764-EC2D-9A22-A80B97808649}"/>
              </a:ext>
            </a:extLst>
          </p:cNvPr>
          <p:cNvSpPr txBox="1"/>
          <p:nvPr/>
        </p:nvSpPr>
        <p:spPr>
          <a:xfrm>
            <a:off x="1365561" y="2221889"/>
            <a:ext cx="604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피격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B376CFB-82F0-1F7E-B3E9-2FADD15E30D3}"/>
              </a:ext>
            </a:extLst>
          </p:cNvPr>
          <p:cNvSpPr txBox="1"/>
          <p:nvPr/>
        </p:nvSpPr>
        <p:spPr>
          <a:xfrm>
            <a:off x="2828004" y="4697917"/>
            <a:ext cx="4302638" cy="20774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139700">
              <a:buClr>
                <a:schemeClr val="lt2"/>
              </a:buClr>
              <a:buSzPts val="1400"/>
            </a:pPr>
            <a:r>
              <a:rPr lang="en-US" altLang="ko-KR" sz="750" dirty="0">
                <a:latin typeface="나눔스퀘어 Light" panose="020B0600000101010101" pitchFamily="50" charset="-127"/>
                <a:ea typeface="나눔스퀘어 Light" panose="020B0600000101010101" pitchFamily="50" charset="-127"/>
                <a:sym typeface="Advent Pro"/>
              </a:rPr>
              <a:t>&lt;</a:t>
            </a:r>
            <a:r>
              <a:rPr lang="ko-KR" altLang="en-US" sz="750" dirty="0">
                <a:latin typeface="나눔스퀘어 Light" panose="020B0600000101010101" pitchFamily="50" charset="-127"/>
                <a:ea typeface="나눔스퀘어 Light" panose="020B0600000101010101" pitchFamily="50" charset="-127"/>
                <a:sym typeface="Advent Pro"/>
              </a:rPr>
              <a:t>그림 </a:t>
            </a:r>
            <a:r>
              <a:rPr lang="en-US" altLang="ko-KR" sz="750" dirty="0">
                <a:latin typeface="나눔스퀘어 Light" panose="020B0600000101010101" pitchFamily="50" charset="-127"/>
                <a:ea typeface="나눔스퀘어 Light" panose="020B0600000101010101" pitchFamily="50" charset="-127"/>
                <a:sym typeface="Advent Pro"/>
              </a:rPr>
              <a:t>6&gt; </a:t>
            </a:r>
            <a:r>
              <a:rPr lang="ko-KR" altLang="en-US" sz="750" dirty="0">
                <a:latin typeface="나눔스퀘어 Light" panose="020B0600000101010101" pitchFamily="50" charset="-127"/>
                <a:ea typeface="나눔스퀘어 Light" panose="020B0600000101010101" pitchFamily="50" charset="-127"/>
                <a:sym typeface="Advent Pro"/>
              </a:rPr>
              <a:t>미사일 피격된 적 폭발 출력 예시</a:t>
            </a:r>
            <a:endParaRPr lang="en-US" altLang="ko-KR" sz="750" dirty="0">
              <a:latin typeface="나눔스퀘어 Light" panose="020B0600000101010101" pitchFamily="50" charset="-127"/>
              <a:ea typeface="나눔스퀘어 Light" panose="020B0600000101010101" pitchFamily="50" charset="-127"/>
              <a:sym typeface="Advent Pro"/>
            </a:endParaRPr>
          </a:p>
        </p:txBody>
      </p:sp>
      <p:pic>
        <p:nvPicPr>
          <p:cNvPr id="65" name="그림 64">
            <a:extLst>
              <a:ext uri="{FF2B5EF4-FFF2-40B4-BE49-F238E27FC236}">
                <a16:creationId xmlns:a16="http://schemas.microsoft.com/office/drawing/2014/main" id="{BEDC584E-9C9F-2091-5B35-48B4934B29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1584" y="2106916"/>
            <a:ext cx="4599024" cy="2591000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68C0E0F8-07A2-8DE4-48F2-22CA552287A7}"/>
              </a:ext>
            </a:extLst>
          </p:cNvPr>
          <p:cNvSpPr txBox="1"/>
          <p:nvPr/>
        </p:nvSpPr>
        <p:spPr>
          <a:xfrm>
            <a:off x="7241583" y="4697917"/>
            <a:ext cx="4599024" cy="20774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139700">
              <a:buClr>
                <a:schemeClr val="lt2"/>
              </a:buClr>
              <a:buSzPts val="1400"/>
            </a:pPr>
            <a:r>
              <a:rPr lang="en-US" altLang="ko-KR" sz="750" dirty="0">
                <a:latin typeface="나눔스퀘어 Light" panose="020B0600000101010101" pitchFamily="50" charset="-127"/>
                <a:ea typeface="나눔스퀘어 Light" panose="020B0600000101010101" pitchFamily="50" charset="-127"/>
                <a:sym typeface="Advent Pro"/>
              </a:rPr>
              <a:t>&lt;</a:t>
            </a:r>
            <a:r>
              <a:rPr lang="ko-KR" altLang="en-US" sz="750" dirty="0">
                <a:latin typeface="나눔스퀘어 Light" panose="020B0600000101010101" pitchFamily="50" charset="-127"/>
                <a:ea typeface="나눔스퀘어 Light" panose="020B0600000101010101" pitchFamily="50" charset="-127"/>
                <a:sym typeface="Advent Pro"/>
              </a:rPr>
              <a:t>그림 </a:t>
            </a:r>
            <a:r>
              <a:rPr lang="en-US" altLang="ko-KR" sz="750" dirty="0">
                <a:latin typeface="나눔스퀘어 Light" panose="020B0600000101010101" pitchFamily="50" charset="-127"/>
                <a:ea typeface="나눔스퀘어 Light" panose="020B0600000101010101" pitchFamily="50" charset="-127"/>
                <a:sym typeface="Advent Pro"/>
              </a:rPr>
              <a:t>7&gt; </a:t>
            </a:r>
            <a:r>
              <a:rPr lang="ko-KR" altLang="en-US" sz="750" dirty="0">
                <a:latin typeface="나눔스퀘어 Light" panose="020B0600000101010101" pitchFamily="50" charset="-127"/>
                <a:ea typeface="나눔스퀘어 Light" panose="020B0600000101010101" pitchFamily="50" charset="-127"/>
                <a:sym typeface="Advent Pro"/>
              </a:rPr>
              <a:t>미사일 피격된 적 추락 및 기체 파괴</a:t>
            </a:r>
            <a:r>
              <a:rPr lang="en-US" altLang="ko-KR" sz="750" dirty="0">
                <a:latin typeface="나눔스퀘어 Light" panose="020B0600000101010101" pitchFamily="50" charset="-127"/>
                <a:ea typeface="나눔스퀘어 Light" panose="020B0600000101010101" pitchFamily="50" charset="-127"/>
                <a:sym typeface="Advent Pro"/>
              </a:rPr>
              <a:t>/</a:t>
            </a:r>
            <a:r>
              <a:rPr lang="ko-KR" altLang="en-US" sz="750" dirty="0">
                <a:latin typeface="나눔스퀘어 Light" panose="020B0600000101010101" pitchFamily="50" charset="-127"/>
                <a:ea typeface="나눔스퀘어 Light" panose="020B0600000101010101" pitchFamily="50" charset="-127"/>
                <a:sym typeface="Advent Pro"/>
              </a:rPr>
              <a:t>폭발 출력 예시</a:t>
            </a:r>
            <a:endParaRPr lang="en-US" altLang="ko-KR" sz="750" dirty="0">
              <a:latin typeface="나눔스퀘어 Light" panose="020B0600000101010101" pitchFamily="50" charset="-127"/>
              <a:ea typeface="나눔스퀘어 Light" panose="020B0600000101010101" pitchFamily="50" charset="-127"/>
              <a:sym typeface="Advent Pro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685B54AD-634D-B9F0-3ECC-9AA77BD7C218}"/>
              </a:ext>
            </a:extLst>
          </p:cNvPr>
          <p:cNvSpPr/>
          <p:nvPr/>
        </p:nvSpPr>
        <p:spPr>
          <a:xfrm>
            <a:off x="9762007" y="6406306"/>
            <a:ext cx="2351192" cy="4068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23889ABE-1560-3B01-6AF6-DC475DE3C2D6}"/>
              </a:ext>
            </a:extLst>
          </p:cNvPr>
          <p:cNvCxnSpPr>
            <a:cxnSpLocks/>
          </p:cNvCxnSpPr>
          <p:nvPr/>
        </p:nvCxnSpPr>
        <p:spPr>
          <a:xfrm>
            <a:off x="776177" y="6666617"/>
            <a:ext cx="72520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6986A1D-E1DE-1306-3548-BF53F1DEC1A8}"/>
              </a:ext>
            </a:extLst>
          </p:cNvPr>
          <p:cNvSpPr txBox="1"/>
          <p:nvPr/>
        </p:nvSpPr>
        <p:spPr>
          <a:xfrm>
            <a:off x="639468" y="2856618"/>
            <a:ext cx="2041451" cy="842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충돌 효과로 발생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각 </a:t>
            </a:r>
            <a:r>
              <a:rPr lang="ko-KR" altLang="en-US" sz="1400" b="1" spc="-150" dirty="0">
                <a:solidFill>
                  <a:srgbClr val="00B050"/>
                </a:solidFill>
                <a:latin typeface="+mn-ea"/>
              </a:rPr>
              <a:t>잔해들에 </a:t>
            </a:r>
            <a:r>
              <a:rPr lang="ko-KR" altLang="en-US" sz="1400" b="1" spc="-150">
                <a:solidFill>
                  <a:srgbClr val="00B050"/>
                </a:solidFill>
                <a:latin typeface="+mn-ea"/>
              </a:rPr>
              <a:t>의해 </a:t>
            </a:r>
            <a:endParaRPr lang="en-US" altLang="ko-KR" sz="1400" b="1" spc="-150">
              <a:solidFill>
                <a:srgbClr val="00B050"/>
              </a:solidFill>
              <a:latin typeface="+mn-ea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400" b="1" spc="-150">
                <a:solidFill>
                  <a:srgbClr val="00B050"/>
                </a:solidFill>
                <a:latin typeface="+mn-ea"/>
              </a:rPr>
              <a:t>피격 </a:t>
            </a:r>
            <a:r>
              <a:rPr lang="ko-KR" altLang="en-US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가능</a:t>
            </a:r>
            <a:endParaRPr lang="en-US" altLang="ko-KR" sz="1400" spc="-15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C8682C-52B6-E50B-4444-5CAE5CA951DA}"/>
              </a:ext>
            </a:extLst>
          </p:cNvPr>
          <p:cNvSpPr txBox="1"/>
          <p:nvPr/>
        </p:nvSpPr>
        <p:spPr>
          <a:xfrm>
            <a:off x="11534092" y="6412701"/>
            <a:ext cx="497252" cy="24622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ko-KR" sz="1000" b="1" spc="-150" dirty="0">
                <a:solidFill>
                  <a:schemeClr val="tx1"/>
                </a:solidFill>
                <a:latin typeface="+mj-ea"/>
                <a:ea typeface="+mj-ea"/>
              </a:rPr>
              <a:t>20 / 29</a:t>
            </a:r>
            <a:endParaRPr lang="ko-KR" altLang="en-US" sz="1600" b="1" spc="-15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AD2C7255-76DB-EFF3-9FDF-56C3157C22E1}"/>
              </a:ext>
            </a:extLst>
          </p:cNvPr>
          <p:cNvGrpSpPr/>
          <p:nvPr/>
        </p:nvGrpSpPr>
        <p:grpSpPr>
          <a:xfrm>
            <a:off x="832325" y="1253416"/>
            <a:ext cx="1961352" cy="375021"/>
            <a:chOff x="832325" y="1253416"/>
            <a:chExt cx="1961352" cy="375021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184354C-0909-4A0E-BB91-E54D058743E4}"/>
                </a:ext>
              </a:extLst>
            </p:cNvPr>
            <p:cNvSpPr txBox="1"/>
            <p:nvPr/>
          </p:nvSpPr>
          <p:spPr>
            <a:xfrm>
              <a:off x="832325" y="1253416"/>
              <a:ext cx="410690" cy="369332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+mj-ea"/>
                  <a:ea typeface="+mj-ea"/>
                </a:rPr>
                <a:t>2)</a:t>
              </a:r>
              <a:endParaRPr lang="ko-KR" altLang="en-US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213DBC5-9043-6E7D-1843-D6D630E4FB34}"/>
                </a:ext>
              </a:extLst>
            </p:cNvPr>
            <p:cNvSpPr txBox="1"/>
            <p:nvPr/>
          </p:nvSpPr>
          <p:spPr>
            <a:xfrm>
              <a:off x="1235237" y="1259105"/>
              <a:ext cx="1558440" cy="369332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ko-KR" altLang="en-US" b="1" spc="-150" dirty="0">
                  <a:solidFill>
                    <a:schemeClr val="tx1"/>
                  </a:solidFill>
                  <a:latin typeface="+mj-ea"/>
                  <a:ea typeface="+mj-ea"/>
                </a:rPr>
                <a:t>실시간 충돌처리</a:t>
              </a:r>
              <a:endParaRPr lang="ko-KR" altLang="en-US" sz="3600" b="1" spc="-150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79741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>
            <a:extLst>
              <a:ext uri="{FF2B5EF4-FFF2-40B4-BE49-F238E27FC236}">
                <a16:creationId xmlns:a16="http://schemas.microsoft.com/office/drawing/2014/main" id="{684EF79F-DF34-4728-AEFD-F50FD5C3D2A9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C60B24E-FF0D-4CCB-BB69-32DE9F3BF9B3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695EF1E-8C98-4EC4-A462-AFF785CBB1AB}"/>
              </a:ext>
            </a:extLst>
          </p:cNvPr>
          <p:cNvSpPr txBox="1"/>
          <p:nvPr/>
        </p:nvSpPr>
        <p:spPr>
          <a:xfrm>
            <a:off x="660400" y="138935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중점 연구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4DCCC80-D4BA-4254-8F5B-225FF991FF4B}"/>
              </a:ext>
            </a:extLst>
          </p:cNvPr>
          <p:cNvSpPr txBox="1"/>
          <p:nvPr/>
        </p:nvSpPr>
        <p:spPr>
          <a:xfrm>
            <a:off x="660400" y="694970"/>
            <a:ext cx="114967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Point Research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FF92359-5CF3-49FA-81C3-BCB37791E094}"/>
              </a:ext>
            </a:extLst>
          </p:cNvPr>
          <p:cNvSpPr txBox="1"/>
          <p:nvPr/>
        </p:nvSpPr>
        <p:spPr>
          <a:xfrm>
            <a:off x="111760" y="81617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rPr>
              <a:t>3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lt"/>
              <a:ea typeface="+mj-ea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308E8FA1-1048-4F43-B66E-160F2A7CA257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0451C2C5-F57E-5E3B-53F3-AAC87D682E3B}"/>
              </a:ext>
            </a:extLst>
          </p:cNvPr>
          <p:cNvSpPr/>
          <p:nvPr/>
        </p:nvSpPr>
        <p:spPr>
          <a:xfrm>
            <a:off x="3398027" y="2106920"/>
            <a:ext cx="2041451" cy="331839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B74A160-24EB-429E-3A52-CD78BA5308CB}"/>
              </a:ext>
            </a:extLst>
          </p:cNvPr>
          <p:cNvSpPr/>
          <p:nvPr/>
        </p:nvSpPr>
        <p:spPr>
          <a:xfrm>
            <a:off x="639470" y="2106918"/>
            <a:ext cx="2041451" cy="148681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20E011-679C-8997-8C95-A73E8EF1ECDB}"/>
              </a:ext>
            </a:extLst>
          </p:cNvPr>
          <p:cNvSpPr txBox="1"/>
          <p:nvPr/>
        </p:nvSpPr>
        <p:spPr>
          <a:xfrm>
            <a:off x="2860204" y="2967799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210E5C2-4DE5-EBF9-EB07-FA9A132198F6}"/>
              </a:ext>
            </a:extLst>
          </p:cNvPr>
          <p:cNvSpPr/>
          <p:nvPr/>
        </p:nvSpPr>
        <p:spPr>
          <a:xfrm>
            <a:off x="639468" y="2106916"/>
            <a:ext cx="2041451" cy="6042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86B059-3288-B3A3-BE8D-3D97E8AEBC70}"/>
              </a:ext>
            </a:extLst>
          </p:cNvPr>
          <p:cNvSpPr txBox="1"/>
          <p:nvPr/>
        </p:nvSpPr>
        <p:spPr>
          <a:xfrm>
            <a:off x="1366361" y="2221889"/>
            <a:ext cx="604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충돌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098E169-C59F-2CB6-EEBE-4A334CE56BEC}"/>
              </a:ext>
            </a:extLst>
          </p:cNvPr>
          <p:cNvSpPr/>
          <p:nvPr/>
        </p:nvSpPr>
        <p:spPr>
          <a:xfrm>
            <a:off x="3398023" y="2106918"/>
            <a:ext cx="2041451" cy="6042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5ADC87-65A6-0AF8-22BF-07B5CC21C45E}"/>
              </a:ext>
            </a:extLst>
          </p:cNvPr>
          <p:cNvSpPr txBox="1"/>
          <p:nvPr/>
        </p:nvSpPr>
        <p:spPr>
          <a:xfrm>
            <a:off x="3559645" y="2221891"/>
            <a:ext cx="1718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충돌 애니메이션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36B2AD-7085-E81D-7FA9-6833AACA322C}"/>
              </a:ext>
            </a:extLst>
          </p:cNvPr>
          <p:cNvSpPr txBox="1"/>
          <p:nvPr/>
        </p:nvSpPr>
        <p:spPr>
          <a:xfrm>
            <a:off x="827239" y="2855236"/>
            <a:ext cx="1682895" cy="5944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지형에 의한 장애물 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충돌 시 발생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ABC3A6D9-B208-0A88-1652-9C1F44EF85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7745" y="2106916"/>
            <a:ext cx="3353777" cy="33184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CBC1591-3BDC-B89A-8FF1-9847CCD5235D}"/>
              </a:ext>
            </a:extLst>
          </p:cNvPr>
          <p:cNvSpPr txBox="1"/>
          <p:nvPr/>
        </p:nvSpPr>
        <p:spPr>
          <a:xfrm>
            <a:off x="7877741" y="5415181"/>
            <a:ext cx="3353777" cy="20774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139700">
              <a:buClr>
                <a:schemeClr val="lt2"/>
              </a:buClr>
              <a:buSzPts val="1400"/>
            </a:pPr>
            <a:r>
              <a:rPr lang="en-US" altLang="ko-KR" sz="750" dirty="0">
                <a:latin typeface="나눔스퀘어 Light" panose="020B0600000101010101" pitchFamily="50" charset="-127"/>
                <a:ea typeface="나눔스퀘어 Light" panose="020B0600000101010101" pitchFamily="50" charset="-127"/>
                <a:sym typeface="Advent Pro"/>
              </a:rPr>
              <a:t>&lt;</a:t>
            </a:r>
            <a:r>
              <a:rPr lang="ko-KR" altLang="en-US" sz="750" dirty="0">
                <a:latin typeface="나눔스퀘어 Light" panose="020B0600000101010101" pitchFamily="50" charset="-127"/>
                <a:ea typeface="나눔스퀘어 Light" panose="020B0600000101010101" pitchFamily="50" charset="-127"/>
                <a:sym typeface="Advent Pro"/>
              </a:rPr>
              <a:t>그림 </a:t>
            </a:r>
            <a:r>
              <a:rPr lang="en-US" altLang="ko-KR" sz="750" dirty="0">
                <a:latin typeface="나눔스퀘어 Light" panose="020B0600000101010101" pitchFamily="50" charset="-127"/>
                <a:ea typeface="나눔스퀘어 Light" panose="020B0600000101010101" pitchFamily="50" charset="-127"/>
                <a:sym typeface="Advent Pro"/>
              </a:rPr>
              <a:t>8&gt; </a:t>
            </a:r>
            <a:r>
              <a:rPr lang="ko-KR" altLang="en-US" sz="750" dirty="0">
                <a:latin typeface="나눔스퀘어 Light" panose="020B0600000101010101" pitchFamily="50" charset="-127"/>
                <a:ea typeface="나눔스퀘어 Light" panose="020B0600000101010101" pitchFamily="50" charset="-127"/>
                <a:sym typeface="Advent Pro"/>
              </a:rPr>
              <a:t>공중에서 충돌 후 폭발 출력 예시</a:t>
            </a:r>
            <a:endParaRPr lang="en-US" altLang="ko-KR" sz="750" dirty="0">
              <a:latin typeface="나눔스퀘어 Light" panose="020B0600000101010101" pitchFamily="50" charset="-127"/>
              <a:ea typeface="나눔스퀘어 Light" panose="020B0600000101010101" pitchFamily="50" charset="-127"/>
              <a:sym typeface="Advent Pro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336A2EC-3EE9-D793-3B0F-FDA4C0126A23}"/>
              </a:ext>
            </a:extLst>
          </p:cNvPr>
          <p:cNvSpPr/>
          <p:nvPr/>
        </p:nvSpPr>
        <p:spPr>
          <a:xfrm>
            <a:off x="639468" y="4063572"/>
            <a:ext cx="2041451" cy="18766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192D71C-DA97-C8F7-0972-75E3EF9C1D10}"/>
              </a:ext>
            </a:extLst>
          </p:cNvPr>
          <p:cNvSpPr txBox="1"/>
          <p:nvPr/>
        </p:nvSpPr>
        <p:spPr>
          <a:xfrm>
            <a:off x="639468" y="4063572"/>
            <a:ext cx="2041451" cy="18766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해당 이미지는 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구체적인 자료가 없어서 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기체가 충돌 후 폭발하는 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이미지로 대체</a:t>
            </a:r>
            <a:endParaRPr lang="en-US" altLang="ko-KR" sz="1400" spc="-15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ctr">
              <a:lnSpc>
                <a:spcPct val="120000"/>
              </a:lnSpc>
            </a:pPr>
            <a:endParaRPr lang="en-US" altLang="ko-KR" sz="1400" spc="-15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400" b="1" spc="-150">
                <a:solidFill>
                  <a:srgbClr val="00B050"/>
                </a:solidFill>
                <a:latin typeface="+mn-ea"/>
              </a:rPr>
              <a:t>파티클의 개수는</a:t>
            </a:r>
            <a:endParaRPr lang="en-US" altLang="ko-KR" sz="1400" b="1" spc="-150">
              <a:solidFill>
                <a:srgbClr val="00B050"/>
              </a:solidFill>
              <a:latin typeface="+mn-ea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400" b="1" spc="-150">
                <a:solidFill>
                  <a:srgbClr val="00B050"/>
                </a:solidFill>
                <a:latin typeface="+mn-ea"/>
              </a:rPr>
              <a:t>게임 시스템에서 서술 </a:t>
            </a:r>
            <a:endParaRPr lang="ko-KR" altLang="en-US" sz="1400" b="1" spc="-150" dirty="0">
              <a:solidFill>
                <a:srgbClr val="00B050"/>
              </a:solidFill>
              <a:latin typeface="+mn-ea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6800001-CB42-EBE4-7B0F-F7FF8698BB3B}"/>
              </a:ext>
            </a:extLst>
          </p:cNvPr>
          <p:cNvSpPr/>
          <p:nvPr/>
        </p:nvSpPr>
        <p:spPr>
          <a:xfrm>
            <a:off x="9762007" y="6406306"/>
            <a:ext cx="2351192" cy="4068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C445E85E-7AD7-1804-F768-DE865E67BB45}"/>
              </a:ext>
            </a:extLst>
          </p:cNvPr>
          <p:cNvCxnSpPr>
            <a:cxnSpLocks/>
          </p:cNvCxnSpPr>
          <p:nvPr/>
        </p:nvCxnSpPr>
        <p:spPr>
          <a:xfrm>
            <a:off x="776177" y="6666617"/>
            <a:ext cx="72520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F4C34EC-CE3A-A482-B592-3CDF647B3A26}"/>
              </a:ext>
            </a:extLst>
          </p:cNvPr>
          <p:cNvSpPr txBox="1"/>
          <p:nvPr/>
        </p:nvSpPr>
        <p:spPr>
          <a:xfrm>
            <a:off x="3398023" y="2706194"/>
            <a:ext cx="2041451" cy="23936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장애물 공격 시 장애물이 파괴되고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400" b="1" spc="-150" dirty="0">
                <a:solidFill>
                  <a:srgbClr val="00B050"/>
                </a:solidFill>
                <a:latin typeface="+mn-ea"/>
              </a:rPr>
              <a:t>파괴된 장애물의 잔해에 맞을 </a:t>
            </a:r>
            <a:r>
              <a:rPr lang="ko-KR" altLang="en-US" sz="1400" b="1" spc="-150">
                <a:solidFill>
                  <a:srgbClr val="00B050"/>
                </a:solidFill>
                <a:latin typeface="+mn-ea"/>
              </a:rPr>
              <a:t>경우 </a:t>
            </a:r>
            <a:endParaRPr lang="en-US" altLang="ko-KR" sz="1400" b="1" spc="-150">
              <a:solidFill>
                <a:srgbClr val="00B050"/>
              </a:solidFill>
              <a:latin typeface="+mn-ea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400" b="1" spc="-150">
                <a:solidFill>
                  <a:srgbClr val="00B050"/>
                </a:solidFill>
                <a:latin typeface="+mn-ea"/>
              </a:rPr>
              <a:t>손상 </a:t>
            </a:r>
            <a:r>
              <a:rPr lang="ko-KR" altLang="en-US" sz="1400" b="1" spc="-150" dirty="0">
                <a:solidFill>
                  <a:srgbClr val="00B050"/>
                </a:solidFill>
                <a:latin typeface="+mn-ea"/>
              </a:rPr>
              <a:t>및</a:t>
            </a:r>
            <a:r>
              <a:rPr lang="en-US" altLang="ko-KR" sz="1400" b="1" spc="-150" dirty="0">
                <a:solidFill>
                  <a:srgbClr val="00B050"/>
                </a:solidFill>
                <a:latin typeface="+mn-ea"/>
              </a:rPr>
              <a:t> </a:t>
            </a:r>
            <a:r>
              <a:rPr lang="ko-KR" altLang="en-US" sz="1400" b="1" spc="-150" dirty="0">
                <a:solidFill>
                  <a:srgbClr val="00B050"/>
                </a:solidFill>
                <a:latin typeface="+mn-ea"/>
              </a:rPr>
              <a:t>파괴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ctr">
              <a:lnSpc>
                <a:spcPct val="120000"/>
              </a:lnSpc>
            </a:pPr>
            <a:endParaRPr lang="en-US" altLang="ko-KR" sz="1400" spc="-15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기체 일부분이</a:t>
            </a:r>
            <a:r>
              <a:rPr lang="en-US" altLang="ko-KR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 </a:t>
            </a:r>
          </a:p>
          <a:p>
            <a:pPr algn="ctr">
              <a:lnSpc>
                <a:spcPct val="120000"/>
              </a:lnSpc>
            </a:pPr>
            <a:r>
              <a:rPr lang="ko-KR" altLang="en-US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파손 혹은 부러지는 등의 </a:t>
            </a:r>
            <a:r>
              <a:rPr lang="en-US" altLang="ko-KR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</a:p>
          <a:p>
            <a:pPr algn="ctr">
              <a:lnSpc>
                <a:spcPct val="120000"/>
              </a:lnSpc>
            </a:pPr>
            <a:r>
              <a:rPr lang="ko-KR" altLang="en-US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애니메이션 추가 이후 </a:t>
            </a:r>
            <a:endParaRPr lang="en-US" altLang="ko-KR" sz="1400" spc="-15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ctr">
              <a:lnSpc>
                <a:spcPct val="120000"/>
              </a:lnSpc>
            </a:pPr>
            <a:r>
              <a:rPr lang="en-US" altLang="ko-KR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사망 판정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D4CF183-5246-91DB-6937-C0D6D792C209}"/>
              </a:ext>
            </a:extLst>
          </p:cNvPr>
          <p:cNvSpPr txBox="1"/>
          <p:nvPr/>
        </p:nvSpPr>
        <p:spPr>
          <a:xfrm>
            <a:off x="11534092" y="6412701"/>
            <a:ext cx="497252" cy="24622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ko-KR" sz="1000" b="1" spc="-150" dirty="0">
                <a:solidFill>
                  <a:schemeClr val="tx1"/>
                </a:solidFill>
                <a:latin typeface="+mj-ea"/>
                <a:ea typeface="+mj-ea"/>
              </a:rPr>
              <a:t>21 / 29</a:t>
            </a:r>
            <a:endParaRPr lang="ko-KR" altLang="en-US" sz="1600" b="1" spc="-15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5025102D-0DD0-3E36-C82C-5BFE243213EF}"/>
              </a:ext>
            </a:extLst>
          </p:cNvPr>
          <p:cNvGrpSpPr/>
          <p:nvPr/>
        </p:nvGrpSpPr>
        <p:grpSpPr>
          <a:xfrm>
            <a:off x="832325" y="1253416"/>
            <a:ext cx="1961352" cy="375021"/>
            <a:chOff x="832325" y="1253416"/>
            <a:chExt cx="1961352" cy="375021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13917F8-0F62-BE68-D4F3-2771B6984406}"/>
                </a:ext>
              </a:extLst>
            </p:cNvPr>
            <p:cNvSpPr txBox="1"/>
            <p:nvPr/>
          </p:nvSpPr>
          <p:spPr>
            <a:xfrm>
              <a:off x="832325" y="1253416"/>
              <a:ext cx="410690" cy="369332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+mj-ea"/>
                  <a:ea typeface="+mj-ea"/>
                </a:rPr>
                <a:t>2)</a:t>
              </a:r>
              <a:endParaRPr lang="ko-KR" altLang="en-US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C890150-5057-8A59-CB4B-9F5133D31C7B}"/>
                </a:ext>
              </a:extLst>
            </p:cNvPr>
            <p:cNvSpPr txBox="1"/>
            <p:nvPr/>
          </p:nvSpPr>
          <p:spPr>
            <a:xfrm>
              <a:off x="1235237" y="1259105"/>
              <a:ext cx="1558440" cy="369332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ko-KR" altLang="en-US" b="1" spc="-150" dirty="0">
                  <a:solidFill>
                    <a:schemeClr val="tx1"/>
                  </a:solidFill>
                  <a:latin typeface="+mj-ea"/>
                  <a:ea typeface="+mj-ea"/>
                </a:rPr>
                <a:t>실시간 충돌처리</a:t>
              </a:r>
              <a:endParaRPr lang="ko-KR" altLang="en-US" sz="3600" b="1" spc="-150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D8CF9A1-FBC8-4A8C-95B4-4ABE4898120B}"/>
              </a:ext>
            </a:extLst>
          </p:cNvPr>
          <p:cNvSpPr/>
          <p:nvPr/>
        </p:nvSpPr>
        <p:spPr>
          <a:xfrm>
            <a:off x="5637890" y="2106920"/>
            <a:ext cx="2041451" cy="367719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8C54B54-4139-56A5-9B09-3AEA7E5BCC03}"/>
              </a:ext>
            </a:extLst>
          </p:cNvPr>
          <p:cNvSpPr txBox="1"/>
          <p:nvPr/>
        </p:nvSpPr>
        <p:spPr>
          <a:xfrm>
            <a:off x="5637886" y="2106916"/>
            <a:ext cx="2041451" cy="36968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단순히 만들어진 부위 별 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애니메이션이 나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</a:p>
          <a:p>
            <a:pPr algn="ctr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단순 반복 작업이 아니라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총알이 맞는 위치를 계산하여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해당 위치에서 파편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연기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혹은 파괴 시 해당 위치서부터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파괴되는 애니메이션 등이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나타나도록 구현하는 것이 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목표이다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</a:p>
          <a:p>
            <a:pPr algn="ctr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또한 </a:t>
            </a:r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바운딩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박스를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세분화 하거나 일정 부분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폴리곤들의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범위를 지정해서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피격 데미지에 대한 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효과를 구현한다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86709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2A71C6D-3FC9-4ACB-8F32-BB5BB9CA652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532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5A420B0-4447-4446-832A-B193CF79F776}"/>
              </a:ext>
            </a:extLst>
          </p:cNvPr>
          <p:cNvSpPr txBox="1"/>
          <p:nvPr/>
        </p:nvSpPr>
        <p:spPr>
          <a:xfrm>
            <a:off x="5004996" y="3262771"/>
            <a:ext cx="21820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spc="-300" dirty="0">
                <a:solidFill>
                  <a:schemeClr val="accent6"/>
                </a:solidFill>
              </a:rPr>
              <a:t>게임 시스템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CFF045-76E5-4311-BF73-F6435BA26739}"/>
              </a:ext>
            </a:extLst>
          </p:cNvPr>
          <p:cNvSpPr txBox="1"/>
          <p:nvPr/>
        </p:nvSpPr>
        <p:spPr>
          <a:xfrm>
            <a:off x="5205263" y="2680659"/>
            <a:ext cx="19303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600" dirty="0">
                <a:solidFill>
                  <a:schemeClr val="accent6"/>
                </a:solidFill>
              </a:rPr>
              <a:t>Part 4 </a:t>
            </a:r>
            <a:endParaRPr lang="ko-KR" altLang="en-US" sz="3200" spc="600" dirty="0">
              <a:solidFill>
                <a:schemeClr val="accent6"/>
              </a:solidFill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F3F63FED-FAEC-4CDD-A60B-AFCB761E3740}"/>
              </a:ext>
            </a:extLst>
          </p:cNvPr>
          <p:cNvCxnSpPr>
            <a:cxnSpLocks/>
          </p:cNvCxnSpPr>
          <p:nvPr/>
        </p:nvCxnSpPr>
        <p:spPr>
          <a:xfrm>
            <a:off x="287668" y="198470"/>
            <a:ext cx="118618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CAD2DD1-51A5-40EF-A967-25936E2EF244}"/>
              </a:ext>
            </a:extLst>
          </p:cNvPr>
          <p:cNvCxnSpPr>
            <a:cxnSpLocks/>
          </p:cNvCxnSpPr>
          <p:nvPr/>
        </p:nvCxnSpPr>
        <p:spPr>
          <a:xfrm>
            <a:off x="255769" y="198470"/>
            <a:ext cx="609600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01EA1DCA-6C9B-4AC6-8E45-734183B280F6}"/>
              </a:ext>
            </a:extLst>
          </p:cNvPr>
          <p:cNvCxnSpPr>
            <a:cxnSpLocks/>
          </p:cNvCxnSpPr>
          <p:nvPr/>
        </p:nvCxnSpPr>
        <p:spPr>
          <a:xfrm>
            <a:off x="1014228" y="6666614"/>
            <a:ext cx="118618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1348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그룹 77">
            <a:extLst>
              <a:ext uri="{FF2B5EF4-FFF2-40B4-BE49-F238E27FC236}">
                <a16:creationId xmlns:a16="http://schemas.microsoft.com/office/drawing/2014/main" id="{A584D0DF-969A-4C73-9A49-20F673742AB2}"/>
              </a:ext>
            </a:extLst>
          </p:cNvPr>
          <p:cNvGrpSpPr/>
          <p:nvPr/>
        </p:nvGrpSpPr>
        <p:grpSpPr>
          <a:xfrm>
            <a:off x="0" y="0"/>
            <a:ext cx="12192000" cy="1076960"/>
            <a:chOff x="0" y="0"/>
            <a:chExt cx="12192000" cy="1076960"/>
          </a:xfrm>
        </p:grpSpPr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3117B28B-16D2-4F9B-994E-D3B208996029}"/>
                </a:ext>
              </a:extLst>
            </p:cNvPr>
            <p:cNvSpPr/>
            <p:nvPr/>
          </p:nvSpPr>
          <p:spPr>
            <a:xfrm>
              <a:off x="0" y="0"/>
              <a:ext cx="121920" cy="10769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C5C1CB11-918E-4A3B-AA02-0FE0B1A13146}"/>
                </a:ext>
              </a:extLst>
            </p:cNvPr>
            <p:cNvSpPr/>
            <p:nvPr/>
          </p:nvSpPr>
          <p:spPr>
            <a:xfrm rot="5400000">
              <a:off x="269240" y="-147320"/>
              <a:ext cx="121920" cy="4165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433BAD79-4071-43C5-99C1-BA5CFAFC57B8}"/>
                </a:ext>
              </a:extLst>
            </p:cNvPr>
            <p:cNvSpPr txBox="1"/>
            <p:nvPr/>
          </p:nvSpPr>
          <p:spPr>
            <a:xfrm>
              <a:off x="660400" y="138935"/>
              <a:ext cx="1994457" cy="6001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300" spc="-3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게임 시스템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E61D5A9B-EA7D-41B8-9310-37E765CC1DBE}"/>
                </a:ext>
              </a:extLst>
            </p:cNvPr>
            <p:cNvSpPr txBox="1"/>
            <p:nvPr/>
          </p:nvSpPr>
          <p:spPr>
            <a:xfrm>
              <a:off x="660400" y="694970"/>
              <a:ext cx="107593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Game System</a:t>
              </a:r>
              <a:endPara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4FD53511-E907-4BC2-9C59-40DC003350A3}"/>
                </a:ext>
              </a:extLst>
            </p:cNvPr>
            <p:cNvSpPr txBox="1"/>
            <p:nvPr/>
          </p:nvSpPr>
          <p:spPr>
            <a:xfrm>
              <a:off x="111760" y="81617"/>
              <a:ext cx="52770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chemeClr val="bg1">
                      <a:lumMod val="85000"/>
                    </a:schemeClr>
                  </a:solidFill>
                  <a:latin typeface="+mj-lt"/>
                  <a:ea typeface="+mj-ea"/>
                </a:rPr>
                <a:t>4</a:t>
              </a:r>
              <a:endParaRPr lang="ko-KR" altLang="en-US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endParaRPr>
            </a:p>
          </p:txBody>
        </p:sp>
        <p:cxnSp>
          <p:nvCxnSpPr>
            <p:cNvPr id="84" name="직선 연결선 83">
              <a:extLst>
                <a:ext uri="{FF2B5EF4-FFF2-40B4-BE49-F238E27FC236}">
                  <a16:creationId xmlns:a16="http://schemas.microsoft.com/office/drawing/2014/main" id="{D749C585-F697-4B23-A94D-D24B55563E8C}"/>
                </a:ext>
              </a:extLst>
            </p:cNvPr>
            <p:cNvCxnSpPr/>
            <p:nvPr/>
          </p:nvCxnSpPr>
          <p:spPr>
            <a:xfrm>
              <a:off x="660400" y="1073885"/>
              <a:ext cx="1153160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FA70B248-5E32-C678-0D6E-F5E542328A06}"/>
              </a:ext>
            </a:extLst>
          </p:cNvPr>
          <p:cNvSpPr/>
          <p:nvPr/>
        </p:nvSpPr>
        <p:spPr>
          <a:xfrm>
            <a:off x="9762007" y="6406306"/>
            <a:ext cx="2351192" cy="4068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DBD5EFC1-C730-40C4-AD62-C8F73EB885A0}"/>
              </a:ext>
            </a:extLst>
          </p:cNvPr>
          <p:cNvCxnSpPr>
            <a:cxnSpLocks/>
          </p:cNvCxnSpPr>
          <p:nvPr/>
        </p:nvCxnSpPr>
        <p:spPr>
          <a:xfrm>
            <a:off x="776177" y="6666617"/>
            <a:ext cx="72520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0C813398-6154-5704-430F-477982252EBE}"/>
              </a:ext>
            </a:extLst>
          </p:cNvPr>
          <p:cNvSpPr/>
          <p:nvPr/>
        </p:nvSpPr>
        <p:spPr>
          <a:xfrm>
            <a:off x="8294092" y="1864602"/>
            <a:ext cx="3240000" cy="416368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95B5D5B0-AAFA-868F-27E4-A972B2EB9EEC}"/>
              </a:ext>
            </a:extLst>
          </p:cNvPr>
          <p:cNvCxnSpPr/>
          <p:nvPr/>
        </p:nvCxnSpPr>
        <p:spPr>
          <a:xfrm>
            <a:off x="8294092" y="1873833"/>
            <a:ext cx="324000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8D2B8CA-C342-D9D5-8C4D-21B032CE4C1A}"/>
              </a:ext>
            </a:extLst>
          </p:cNvPr>
          <p:cNvCxnSpPr/>
          <p:nvPr/>
        </p:nvCxnSpPr>
        <p:spPr>
          <a:xfrm>
            <a:off x="8294092" y="6028790"/>
            <a:ext cx="32400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37274A9-9393-E560-539E-8E81E0780672}"/>
              </a:ext>
            </a:extLst>
          </p:cNvPr>
          <p:cNvSpPr/>
          <p:nvPr/>
        </p:nvSpPr>
        <p:spPr>
          <a:xfrm>
            <a:off x="1016121" y="1868398"/>
            <a:ext cx="3240000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7B441ADD-CCBB-C60A-37AC-14F4778EDA97}"/>
              </a:ext>
            </a:extLst>
          </p:cNvPr>
          <p:cNvCxnSpPr/>
          <p:nvPr/>
        </p:nvCxnSpPr>
        <p:spPr>
          <a:xfrm>
            <a:off x="1016121" y="1877629"/>
            <a:ext cx="324000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86CDCF2-B362-6410-844B-1EB03EA61365}"/>
              </a:ext>
            </a:extLst>
          </p:cNvPr>
          <p:cNvSpPr txBox="1"/>
          <p:nvPr/>
        </p:nvSpPr>
        <p:spPr>
          <a:xfrm>
            <a:off x="1120896" y="1952248"/>
            <a:ext cx="4395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1</a:t>
            </a:r>
            <a:endParaRPr lang="ko-KR" altLang="en-US" sz="32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D902C74-9535-D0CE-E00E-B22C301F20AA}"/>
              </a:ext>
            </a:extLst>
          </p:cNvPr>
          <p:cNvSpPr txBox="1"/>
          <p:nvPr/>
        </p:nvSpPr>
        <p:spPr>
          <a:xfrm>
            <a:off x="1588681" y="2055207"/>
            <a:ext cx="566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배경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96F7DF0-3AFC-46E3-29BC-BBCE1200391A}"/>
              </a:ext>
            </a:extLst>
          </p:cNvPr>
          <p:cNvCxnSpPr/>
          <p:nvPr/>
        </p:nvCxnSpPr>
        <p:spPr>
          <a:xfrm>
            <a:off x="1016121" y="6028285"/>
            <a:ext cx="32400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A8633575-3B93-0C9B-2D00-FD7EDC0BDE4E}"/>
              </a:ext>
            </a:extLst>
          </p:cNvPr>
          <p:cNvSpPr txBox="1"/>
          <p:nvPr/>
        </p:nvSpPr>
        <p:spPr>
          <a:xfrm>
            <a:off x="1016120" y="5764008"/>
            <a:ext cx="2394971" cy="222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9700">
              <a:lnSpc>
                <a:spcPct val="120000"/>
              </a:lnSpc>
              <a:buClr>
                <a:schemeClr val="lt2"/>
              </a:buClr>
              <a:buSzPts val="1400"/>
            </a:pPr>
            <a:r>
              <a:rPr lang="en-US" altLang="ko-KR" sz="7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&lt;</a:t>
            </a:r>
            <a:r>
              <a:rPr lang="ko-KR" altLang="en-US" sz="7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그림 </a:t>
            </a:r>
            <a:r>
              <a:rPr lang="en-US" altLang="ko-KR" sz="7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9&gt; </a:t>
            </a:r>
            <a:r>
              <a:rPr lang="ko-KR" altLang="en-US" sz="7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배경 예시</a:t>
            </a:r>
            <a:endParaRPr lang="en-US" altLang="ko-KR" sz="75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56F341A7-6D42-9930-4FCC-E77CD57BEF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120" y="2588397"/>
            <a:ext cx="3240000" cy="3157169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2B537E03-5717-A0C9-71FF-D25680A86421}"/>
              </a:ext>
            </a:extLst>
          </p:cNvPr>
          <p:cNvSpPr/>
          <p:nvPr/>
        </p:nvSpPr>
        <p:spPr>
          <a:xfrm>
            <a:off x="4655106" y="1865130"/>
            <a:ext cx="3240000" cy="41567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65F07267-D146-27A6-F18E-64C6D8D6215E}"/>
              </a:ext>
            </a:extLst>
          </p:cNvPr>
          <p:cNvCxnSpPr/>
          <p:nvPr/>
        </p:nvCxnSpPr>
        <p:spPr>
          <a:xfrm>
            <a:off x="4655106" y="1874362"/>
            <a:ext cx="324000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50884F38-75AB-AD31-A2D9-EA8F1B3A2594}"/>
              </a:ext>
            </a:extLst>
          </p:cNvPr>
          <p:cNvCxnSpPr/>
          <p:nvPr/>
        </p:nvCxnSpPr>
        <p:spPr>
          <a:xfrm>
            <a:off x="4655106" y="6029319"/>
            <a:ext cx="32400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90CFB82F-CF82-6DBD-5B66-16FCC2B5981F}"/>
              </a:ext>
            </a:extLst>
          </p:cNvPr>
          <p:cNvSpPr txBox="1"/>
          <p:nvPr/>
        </p:nvSpPr>
        <p:spPr>
          <a:xfrm>
            <a:off x="4655106" y="1857738"/>
            <a:ext cx="3240000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/>
              <a:t>테마는 </a:t>
            </a:r>
            <a:r>
              <a:rPr lang="en-US" altLang="ko-KR" sz="1600" b="1">
                <a:solidFill>
                  <a:schemeClr val="accent6">
                    <a:lumMod val="50000"/>
                  </a:schemeClr>
                </a:solidFill>
              </a:rPr>
              <a:t>‘</a:t>
            </a:r>
            <a:r>
              <a:rPr lang="ko-KR" altLang="en-US" sz="1600" b="1">
                <a:solidFill>
                  <a:schemeClr val="accent6">
                    <a:lumMod val="50000"/>
                  </a:schemeClr>
                </a:solidFill>
              </a:rPr>
              <a:t>야간 </a:t>
            </a:r>
            <a:r>
              <a:rPr lang="en-US" altLang="ko-KR" sz="1600" b="1">
                <a:solidFill>
                  <a:schemeClr val="accent6">
                    <a:lumMod val="50000"/>
                  </a:schemeClr>
                </a:solidFill>
              </a:rPr>
              <a:t>+ </a:t>
            </a:r>
            <a:r>
              <a:rPr lang="ko-KR" altLang="en-US" sz="1600" b="1">
                <a:solidFill>
                  <a:schemeClr val="accent6">
                    <a:lumMod val="50000"/>
                  </a:schemeClr>
                </a:solidFill>
              </a:rPr>
              <a:t>날씨</a:t>
            </a:r>
            <a:r>
              <a:rPr lang="en-US" altLang="ko-KR" sz="1600" b="1">
                <a:solidFill>
                  <a:schemeClr val="accent6">
                    <a:lumMod val="50000"/>
                  </a:schemeClr>
                </a:solidFill>
              </a:rPr>
              <a:t>’</a:t>
            </a:r>
            <a:r>
              <a:rPr lang="ko-KR" altLang="en-US" sz="1600"/>
              <a:t>가 </a:t>
            </a:r>
            <a:endParaRPr lang="en-US" altLang="ko-KR" sz="1600"/>
          </a:p>
          <a:p>
            <a:pPr algn="ctr"/>
            <a:r>
              <a:rPr lang="ko-KR" altLang="en-US" sz="1600"/>
              <a:t>가미된 공중전이다</a:t>
            </a:r>
            <a:r>
              <a:rPr lang="en-US" altLang="ko-KR" sz="1600"/>
              <a:t>.</a:t>
            </a:r>
          </a:p>
          <a:p>
            <a:pPr algn="ctr"/>
            <a:endParaRPr lang="en-US" altLang="ko-KR" sz="1600"/>
          </a:p>
          <a:p>
            <a:pPr algn="ctr"/>
            <a:r>
              <a:rPr lang="ko-KR" altLang="en-US" sz="1600"/>
              <a:t>팀 </a:t>
            </a:r>
            <a:r>
              <a:rPr lang="en-US" altLang="ko-KR" sz="1600" dirty="0"/>
              <a:t>vs </a:t>
            </a:r>
            <a:r>
              <a:rPr lang="ko-KR" altLang="en-US" sz="1600"/>
              <a:t>팀 구도로 </a:t>
            </a:r>
            <a:r>
              <a:rPr lang="en-US" altLang="ko-KR" sz="1600"/>
              <a:t>5 vs 5</a:t>
            </a:r>
            <a:r>
              <a:rPr lang="ko-KR" altLang="en-US" sz="1600"/>
              <a:t> 이다</a:t>
            </a:r>
            <a:r>
              <a:rPr lang="en-US" altLang="ko-KR" sz="1600"/>
              <a:t>.</a:t>
            </a:r>
            <a:endParaRPr lang="en-US" altLang="ko-KR" sz="1600" dirty="0"/>
          </a:p>
          <a:p>
            <a:pPr algn="ctr"/>
            <a:endParaRPr lang="en-US" altLang="ko-KR" sz="1600" dirty="0"/>
          </a:p>
          <a:p>
            <a:pPr algn="ctr"/>
            <a:r>
              <a:rPr lang="ko-KR" altLang="en-US" sz="1600" dirty="0"/>
              <a:t>맵 마다 충돌 </a:t>
            </a:r>
            <a:r>
              <a:rPr lang="ko-KR" altLang="en-US" sz="1600"/>
              <a:t>장애물이 존재하여</a:t>
            </a:r>
            <a:endParaRPr lang="en-US" altLang="ko-KR" sz="1600"/>
          </a:p>
          <a:p>
            <a:pPr algn="ctr"/>
            <a:r>
              <a:rPr lang="ko-KR" altLang="en-US" sz="1600"/>
              <a:t>플레이어가 회피하여야 한다</a:t>
            </a:r>
            <a:r>
              <a:rPr lang="en-US" altLang="ko-KR" sz="1600"/>
              <a:t>.</a:t>
            </a:r>
            <a:endParaRPr lang="en-US" altLang="ko-KR" sz="1600" dirty="0"/>
          </a:p>
          <a:p>
            <a:pPr algn="ctr"/>
            <a:endParaRPr lang="en-US" altLang="ko-KR" sz="1600"/>
          </a:p>
          <a:p>
            <a:pPr algn="ctr"/>
            <a:r>
              <a:rPr lang="ko-KR" altLang="en-US" sz="1600"/>
              <a:t>맵은 도시같은 건물들이 많은 맵</a:t>
            </a:r>
            <a:endParaRPr lang="en-US" altLang="ko-KR" sz="1600"/>
          </a:p>
          <a:p>
            <a:pPr algn="ctr"/>
            <a:r>
              <a:rPr lang="ko-KR" altLang="en-US" sz="1600"/>
              <a:t>혹은 자연 풍경이 주로 </a:t>
            </a:r>
            <a:endParaRPr lang="en-US" altLang="ko-KR" sz="1600"/>
          </a:p>
          <a:p>
            <a:pPr algn="ctr"/>
            <a:r>
              <a:rPr lang="ko-KR" altLang="en-US" sz="1600"/>
              <a:t>드러난 맵이 존재한다</a:t>
            </a:r>
            <a:r>
              <a:rPr lang="en-US" altLang="ko-KR" sz="1600"/>
              <a:t>.</a:t>
            </a:r>
          </a:p>
          <a:p>
            <a:pPr algn="ctr"/>
            <a:endParaRPr lang="en-US" altLang="ko-KR" sz="1600" dirty="0"/>
          </a:p>
          <a:p>
            <a:pPr algn="ctr"/>
            <a:r>
              <a:rPr lang="ko-KR" altLang="en-US" sz="1600" dirty="0"/>
              <a:t>대립 </a:t>
            </a:r>
            <a:r>
              <a:rPr lang="ko-KR" altLang="en-US" sz="1600"/>
              <a:t>세력은 </a:t>
            </a:r>
            <a:r>
              <a:rPr lang="en-US" altLang="ko-KR" sz="1600"/>
              <a:t>Cielo, Terra</a:t>
            </a:r>
            <a:r>
              <a:rPr lang="ko-KR" altLang="en-US" sz="1600"/>
              <a:t>로 </a:t>
            </a:r>
            <a:endParaRPr lang="en-US" altLang="ko-KR" sz="1600"/>
          </a:p>
          <a:p>
            <a:pPr algn="ctr"/>
            <a:r>
              <a:rPr lang="ko-KR" altLang="en-US" sz="1600"/>
              <a:t>플레이어가 선택할 수 있다</a:t>
            </a:r>
            <a:r>
              <a:rPr lang="en-US" altLang="ko-KR" sz="1600"/>
              <a:t>.</a:t>
            </a:r>
            <a:endParaRPr lang="en-US" altLang="ko-KR" sz="1600" dirty="0"/>
          </a:p>
          <a:p>
            <a:pPr algn="ctr"/>
            <a:endParaRPr lang="en-US" altLang="ko-KR" sz="1600" dirty="0"/>
          </a:p>
          <a:p>
            <a:pPr algn="ctr"/>
            <a:r>
              <a:rPr lang="ko-KR" altLang="en-US" sz="1600"/>
              <a:t>시대적 배경은 </a:t>
            </a:r>
            <a:r>
              <a:rPr lang="en-US" altLang="ko-KR" sz="1600"/>
              <a:t>19</a:t>
            </a:r>
            <a:r>
              <a:rPr lang="ko-KR" altLang="en-US" sz="1600"/>
              <a:t>세기 중반으로</a:t>
            </a:r>
            <a:endParaRPr lang="en-US" altLang="ko-KR" sz="1600"/>
          </a:p>
          <a:p>
            <a:pPr algn="ctr"/>
            <a:r>
              <a:rPr lang="ko-KR" altLang="en-US" sz="1600"/>
              <a:t>헬기를 사용한다</a:t>
            </a:r>
            <a:r>
              <a:rPr lang="en-US" altLang="ko-KR" sz="1600"/>
              <a:t>.</a:t>
            </a:r>
            <a:endParaRPr lang="en-US" altLang="ko-KR" sz="16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750FE46-41FF-E203-5ED0-4AF999C61230}"/>
              </a:ext>
            </a:extLst>
          </p:cNvPr>
          <p:cNvSpPr txBox="1"/>
          <p:nvPr/>
        </p:nvSpPr>
        <p:spPr>
          <a:xfrm>
            <a:off x="8294092" y="1857209"/>
            <a:ext cx="3240000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/>
              <a:t>19</a:t>
            </a:r>
            <a:r>
              <a:rPr lang="ko-KR" altLang="en-US" sz="1600"/>
              <a:t>세기 중반</a:t>
            </a:r>
            <a:r>
              <a:rPr lang="en-US" altLang="ko-KR" sz="1600"/>
              <a:t>, </a:t>
            </a:r>
            <a:r>
              <a:rPr lang="ko-KR" altLang="en-US" sz="1600"/>
              <a:t>어떤 두 세력은 사상은 다르나 정치적</a:t>
            </a:r>
            <a:r>
              <a:rPr lang="en-US" altLang="ko-KR" sz="1600"/>
              <a:t>, </a:t>
            </a:r>
            <a:r>
              <a:rPr lang="ko-KR" altLang="en-US" sz="1600"/>
              <a:t>경제적으로 항상 대립되는 구도를 불러 일으켰다</a:t>
            </a:r>
            <a:r>
              <a:rPr lang="en-US" altLang="ko-KR" sz="1600"/>
              <a:t>.</a:t>
            </a:r>
          </a:p>
          <a:p>
            <a:pPr algn="ctr"/>
            <a:endParaRPr lang="en-US" altLang="ko-KR" sz="1600"/>
          </a:p>
          <a:p>
            <a:pPr algn="ctr"/>
            <a:r>
              <a:rPr lang="ko-KR" altLang="en-US" sz="1600"/>
              <a:t>각각의 세력은 천공과 대지라는 별칭으로 불리우고 있다</a:t>
            </a:r>
            <a:r>
              <a:rPr lang="en-US" altLang="ko-KR" sz="1600"/>
              <a:t>.</a:t>
            </a:r>
          </a:p>
          <a:p>
            <a:pPr algn="ctr"/>
            <a:endParaRPr lang="en-US" altLang="ko-KR" sz="1600"/>
          </a:p>
          <a:p>
            <a:pPr algn="ctr"/>
            <a:r>
              <a:rPr lang="ko-KR" altLang="en-US" sz="1600"/>
              <a:t>어느 여명의 시간</a:t>
            </a:r>
            <a:r>
              <a:rPr lang="en-US" altLang="ko-KR" sz="1600"/>
              <a:t>, </a:t>
            </a:r>
          </a:p>
          <a:p>
            <a:pPr algn="ctr"/>
            <a:r>
              <a:rPr lang="ko-KR" altLang="en-US" sz="1600"/>
              <a:t>우연한 두 세력의 기습으로 </a:t>
            </a:r>
            <a:endParaRPr lang="en-US" altLang="ko-KR" sz="1600"/>
          </a:p>
          <a:p>
            <a:pPr algn="ctr"/>
            <a:r>
              <a:rPr lang="ko-KR" altLang="en-US" sz="1600"/>
              <a:t>전쟁이 발발하게 되었고</a:t>
            </a:r>
            <a:r>
              <a:rPr lang="en-US" altLang="ko-KR" sz="1600"/>
              <a:t>, </a:t>
            </a:r>
          </a:p>
          <a:p>
            <a:pPr algn="ctr"/>
            <a:r>
              <a:rPr lang="ko-KR" altLang="en-US" sz="1600"/>
              <a:t>전략적 구역인 </a:t>
            </a:r>
            <a:r>
              <a:rPr lang="en-US" altLang="ko-KR" sz="1600"/>
              <a:t>‘</a:t>
            </a:r>
            <a:r>
              <a:rPr lang="ko-KR" altLang="en-US" sz="1600"/>
              <a:t>자연의 요새</a:t>
            </a:r>
            <a:r>
              <a:rPr lang="en-US" altLang="ko-KR" sz="1600"/>
              <a:t>’ </a:t>
            </a:r>
            <a:r>
              <a:rPr lang="ko-KR" altLang="en-US" sz="1600"/>
              <a:t>을</a:t>
            </a:r>
            <a:endParaRPr lang="en-US" altLang="ko-KR" sz="1600"/>
          </a:p>
          <a:p>
            <a:pPr algn="ctr"/>
            <a:r>
              <a:rPr lang="ko-KR" altLang="en-US" sz="1600"/>
              <a:t>차지하기 위한 싸움이 되었다</a:t>
            </a:r>
            <a:r>
              <a:rPr lang="en-US" altLang="ko-KR" sz="1600"/>
              <a:t>.</a:t>
            </a:r>
          </a:p>
          <a:p>
            <a:pPr algn="ctr"/>
            <a:endParaRPr lang="en-US" altLang="ko-KR" sz="1600"/>
          </a:p>
          <a:p>
            <a:pPr algn="ctr"/>
            <a:r>
              <a:rPr lang="en-US" altLang="ko-KR" sz="1600"/>
              <a:t>‘</a:t>
            </a:r>
            <a:r>
              <a:rPr lang="ko-KR" altLang="en-US" sz="1600"/>
              <a:t>자연의 요새</a:t>
            </a:r>
            <a:r>
              <a:rPr lang="en-US" altLang="ko-KR" sz="1600"/>
              <a:t>’ </a:t>
            </a:r>
            <a:r>
              <a:rPr lang="ko-KR" altLang="en-US" sz="1600"/>
              <a:t>는 구역이 다양하며</a:t>
            </a:r>
            <a:endParaRPr lang="en-US" altLang="ko-KR" sz="1600"/>
          </a:p>
          <a:p>
            <a:pPr algn="ctr"/>
            <a:r>
              <a:rPr lang="ko-KR" altLang="en-US" sz="1600" b="1">
                <a:solidFill>
                  <a:schemeClr val="accent6">
                    <a:lumMod val="50000"/>
                  </a:schemeClr>
                </a:solidFill>
              </a:rPr>
              <a:t>산이 많은 구역</a:t>
            </a:r>
            <a:r>
              <a:rPr lang="ko-KR" altLang="en-US" sz="1600"/>
              <a:t> 혹은 </a:t>
            </a:r>
            <a:r>
              <a:rPr lang="ko-KR" altLang="en-US" sz="1600" b="1">
                <a:solidFill>
                  <a:schemeClr val="accent6">
                    <a:lumMod val="50000"/>
                  </a:schemeClr>
                </a:solidFill>
              </a:rPr>
              <a:t>건물들이 </a:t>
            </a:r>
            <a:endParaRPr lang="en-US" altLang="ko-KR" sz="1600" b="1">
              <a:solidFill>
                <a:schemeClr val="accent6">
                  <a:lumMod val="50000"/>
                </a:schemeClr>
              </a:solidFill>
            </a:endParaRPr>
          </a:p>
          <a:p>
            <a:pPr algn="ctr"/>
            <a:r>
              <a:rPr lang="ko-KR" altLang="en-US" sz="1600" b="1">
                <a:solidFill>
                  <a:schemeClr val="accent6">
                    <a:lumMod val="50000"/>
                  </a:schemeClr>
                </a:solidFill>
              </a:rPr>
              <a:t>즐비한 구역</a:t>
            </a:r>
            <a:r>
              <a:rPr lang="ko-KR" altLang="en-US" sz="1600"/>
              <a:t>들이 존재한다</a:t>
            </a:r>
            <a:r>
              <a:rPr lang="en-US" altLang="ko-KR" sz="1600"/>
              <a:t>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BB6960E-9897-F9D7-E1C9-B48EC2B0D288}"/>
              </a:ext>
            </a:extLst>
          </p:cNvPr>
          <p:cNvSpPr txBox="1"/>
          <p:nvPr/>
        </p:nvSpPr>
        <p:spPr>
          <a:xfrm>
            <a:off x="11534092" y="6412701"/>
            <a:ext cx="497252" cy="24622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ko-KR" sz="1000" b="1" spc="-150" dirty="0">
                <a:solidFill>
                  <a:schemeClr val="tx1"/>
                </a:solidFill>
                <a:latin typeface="+mj-ea"/>
                <a:ea typeface="+mj-ea"/>
              </a:rPr>
              <a:t>23 / 29</a:t>
            </a:r>
            <a:endParaRPr lang="ko-KR" altLang="en-US" sz="1600" b="1" spc="-150" dirty="0">
              <a:solidFill>
                <a:schemeClr val="tx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940340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그룹 77">
            <a:extLst>
              <a:ext uri="{FF2B5EF4-FFF2-40B4-BE49-F238E27FC236}">
                <a16:creationId xmlns:a16="http://schemas.microsoft.com/office/drawing/2014/main" id="{A584D0DF-969A-4C73-9A49-20F673742AB2}"/>
              </a:ext>
            </a:extLst>
          </p:cNvPr>
          <p:cNvGrpSpPr/>
          <p:nvPr/>
        </p:nvGrpSpPr>
        <p:grpSpPr>
          <a:xfrm>
            <a:off x="0" y="0"/>
            <a:ext cx="12192000" cy="1076960"/>
            <a:chOff x="0" y="0"/>
            <a:chExt cx="12192000" cy="1076960"/>
          </a:xfrm>
        </p:grpSpPr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3117B28B-16D2-4F9B-994E-D3B208996029}"/>
                </a:ext>
              </a:extLst>
            </p:cNvPr>
            <p:cNvSpPr/>
            <p:nvPr/>
          </p:nvSpPr>
          <p:spPr>
            <a:xfrm>
              <a:off x="0" y="0"/>
              <a:ext cx="121920" cy="10769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C5C1CB11-918E-4A3B-AA02-0FE0B1A13146}"/>
                </a:ext>
              </a:extLst>
            </p:cNvPr>
            <p:cNvSpPr/>
            <p:nvPr/>
          </p:nvSpPr>
          <p:spPr>
            <a:xfrm rot="5400000">
              <a:off x="269240" y="-147320"/>
              <a:ext cx="121920" cy="4165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433BAD79-4071-43C5-99C1-BA5CFAFC57B8}"/>
                </a:ext>
              </a:extLst>
            </p:cNvPr>
            <p:cNvSpPr txBox="1"/>
            <p:nvPr/>
          </p:nvSpPr>
          <p:spPr>
            <a:xfrm>
              <a:off x="660400" y="138935"/>
              <a:ext cx="1994457" cy="6001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300" spc="-3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게임 시스템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E61D5A9B-EA7D-41B8-9310-37E765CC1DBE}"/>
                </a:ext>
              </a:extLst>
            </p:cNvPr>
            <p:cNvSpPr txBox="1"/>
            <p:nvPr/>
          </p:nvSpPr>
          <p:spPr>
            <a:xfrm>
              <a:off x="660400" y="694970"/>
              <a:ext cx="107593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Game System</a:t>
              </a:r>
              <a:endPara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4FD53511-E907-4BC2-9C59-40DC003350A3}"/>
                </a:ext>
              </a:extLst>
            </p:cNvPr>
            <p:cNvSpPr txBox="1"/>
            <p:nvPr/>
          </p:nvSpPr>
          <p:spPr>
            <a:xfrm>
              <a:off x="111760" y="81617"/>
              <a:ext cx="52770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chemeClr val="bg1">
                      <a:lumMod val="85000"/>
                    </a:schemeClr>
                  </a:solidFill>
                  <a:latin typeface="+mj-lt"/>
                  <a:ea typeface="+mj-ea"/>
                </a:rPr>
                <a:t>4</a:t>
              </a:r>
              <a:endParaRPr lang="ko-KR" altLang="en-US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endParaRPr>
            </a:p>
          </p:txBody>
        </p:sp>
        <p:cxnSp>
          <p:nvCxnSpPr>
            <p:cNvPr id="84" name="직선 연결선 83">
              <a:extLst>
                <a:ext uri="{FF2B5EF4-FFF2-40B4-BE49-F238E27FC236}">
                  <a16:creationId xmlns:a16="http://schemas.microsoft.com/office/drawing/2014/main" id="{D749C585-F697-4B23-A94D-D24B55563E8C}"/>
                </a:ext>
              </a:extLst>
            </p:cNvPr>
            <p:cNvCxnSpPr/>
            <p:nvPr/>
          </p:nvCxnSpPr>
          <p:spPr>
            <a:xfrm>
              <a:off x="660400" y="1073885"/>
              <a:ext cx="1153160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FA70B248-5E32-C678-0D6E-F5E542328A06}"/>
              </a:ext>
            </a:extLst>
          </p:cNvPr>
          <p:cNvSpPr/>
          <p:nvPr/>
        </p:nvSpPr>
        <p:spPr>
          <a:xfrm>
            <a:off x="9762007" y="6406306"/>
            <a:ext cx="2351192" cy="4068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DBD5EFC1-C730-40C4-AD62-C8F73EB885A0}"/>
              </a:ext>
            </a:extLst>
          </p:cNvPr>
          <p:cNvCxnSpPr>
            <a:cxnSpLocks/>
          </p:cNvCxnSpPr>
          <p:nvPr/>
        </p:nvCxnSpPr>
        <p:spPr>
          <a:xfrm>
            <a:off x="776177" y="6666617"/>
            <a:ext cx="72520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0BB6960E-9897-F9D7-E1C9-B48EC2B0D288}"/>
              </a:ext>
            </a:extLst>
          </p:cNvPr>
          <p:cNvSpPr txBox="1"/>
          <p:nvPr/>
        </p:nvSpPr>
        <p:spPr>
          <a:xfrm>
            <a:off x="11534092" y="6412701"/>
            <a:ext cx="497252" cy="24622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ko-KR" sz="1000" b="1" spc="-150" dirty="0">
                <a:solidFill>
                  <a:schemeClr val="tx1"/>
                </a:solidFill>
                <a:latin typeface="+mj-ea"/>
                <a:ea typeface="+mj-ea"/>
              </a:rPr>
              <a:t>24 / 29</a:t>
            </a:r>
            <a:endParaRPr lang="ko-KR" altLang="en-US" sz="1600" b="1" spc="-15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E84D79A-7320-2EA4-E3D4-0624CFD23B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6336" y="1408675"/>
            <a:ext cx="9227586" cy="4568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497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그룹 77">
            <a:extLst>
              <a:ext uri="{FF2B5EF4-FFF2-40B4-BE49-F238E27FC236}">
                <a16:creationId xmlns:a16="http://schemas.microsoft.com/office/drawing/2014/main" id="{A584D0DF-969A-4C73-9A49-20F673742AB2}"/>
              </a:ext>
            </a:extLst>
          </p:cNvPr>
          <p:cNvGrpSpPr/>
          <p:nvPr/>
        </p:nvGrpSpPr>
        <p:grpSpPr>
          <a:xfrm>
            <a:off x="0" y="0"/>
            <a:ext cx="12192000" cy="1076960"/>
            <a:chOff x="0" y="0"/>
            <a:chExt cx="12192000" cy="1076960"/>
          </a:xfrm>
        </p:grpSpPr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3117B28B-16D2-4F9B-994E-D3B208996029}"/>
                </a:ext>
              </a:extLst>
            </p:cNvPr>
            <p:cNvSpPr/>
            <p:nvPr/>
          </p:nvSpPr>
          <p:spPr>
            <a:xfrm>
              <a:off x="0" y="0"/>
              <a:ext cx="121920" cy="10769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C5C1CB11-918E-4A3B-AA02-0FE0B1A13146}"/>
                </a:ext>
              </a:extLst>
            </p:cNvPr>
            <p:cNvSpPr/>
            <p:nvPr/>
          </p:nvSpPr>
          <p:spPr>
            <a:xfrm rot="5400000">
              <a:off x="269240" y="-147320"/>
              <a:ext cx="121920" cy="4165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433BAD79-4071-43C5-99C1-BA5CFAFC57B8}"/>
                </a:ext>
              </a:extLst>
            </p:cNvPr>
            <p:cNvSpPr txBox="1"/>
            <p:nvPr/>
          </p:nvSpPr>
          <p:spPr>
            <a:xfrm>
              <a:off x="660400" y="138935"/>
              <a:ext cx="1994457" cy="6001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300" spc="-3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게임 시스템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E61D5A9B-EA7D-41B8-9310-37E765CC1DBE}"/>
                </a:ext>
              </a:extLst>
            </p:cNvPr>
            <p:cNvSpPr txBox="1"/>
            <p:nvPr/>
          </p:nvSpPr>
          <p:spPr>
            <a:xfrm>
              <a:off x="660400" y="694970"/>
              <a:ext cx="107593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Game System</a:t>
              </a:r>
              <a:endPara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4FD53511-E907-4BC2-9C59-40DC003350A3}"/>
                </a:ext>
              </a:extLst>
            </p:cNvPr>
            <p:cNvSpPr txBox="1"/>
            <p:nvPr/>
          </p:nvSpPr>
          <p:spPr>
            <a:xfrm>
              <a:off x="111760" y="81617"/>
              <a:ext cx="52770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chemeClr val="bg1">
                      <a:lumMod val="85000"/>
                    </a:schemeClr>
                  </a:solidFill>
                  <a:latin typeface="+mj-lt"/>
                  <a:ea typeface="+mj-ea"/>
                </a:rPr>
                <a:t>4</a:t>
              </a:r>
              <a:endParaRPr lang="ko-KR" altLang="en-US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endParaRPr>
            </a:p>
          </p:txBody>
        </p:sp>
        <p:cxnSp>
          <p:nvCxnSpPr>
            <p:cNvPr id="84" name="직선 연결선 83">
              <a:extLst>
                <a:ext uri="{FF2B5EF4-FFF2-40B4-BE49-F238E27FC236}">
                  <a16:creationId xmlns:a16="http://schemas.microsoft.com/office/drawing/2014/main" id="{D749C585-F697-4B23-A94D-D24B55563E8C}"/>
                </a:ext>
              </a:extLst>
            </p:cNvPr>
            <p:cNvCxnSpPr/>
            <p:nvPr/>
          </p:nvCxnSpPr>
          <p:spPr>
            <a:xfrm>
              <a:off x="660400" y="1073885"/>
              <a:ext cx="1153160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E774BF4-A3F6-AF34-0ABF-8A69DF64FCC5}"/>
              </a:ext>
            </a:extLst>
          </p:cNvPr>
          <p:cNvSpPr/>
          <p:nvPr/>
        </p:nvSpPr>
        <p:spPr>
          <a:xfrm>
            <a:off x="2654857" y="1861516"/>
            <a:ext cx="3240000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32A3C57-9696-2380-186D-118D35B33336}"/>
              </a:ext>
            </a:extLst>
          </p:cNvPr>
          <p:cNvCxnSpPr/>
          <p:nvPr/>
        </p:nvCxnSpPr>
        <p:spPr>
          <a:xfrm>
            <a:off x="2654857" y="1870747"/>
            <a:ext cx="324000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3F5F37F-9D75-EC0A-83A2-5DEE494C593F}"/>
              </a:ext>
            </a:extLst>
          </p:cNvPr>
          <p:cNvSpPr txBox="1"/>
          <p:nvPr/>
        </p:nvSpPr>
        <p:spPr>
          <a:xfrm>
            <a:off x="2759632" y="1945366"/>
            <a:ext cx="4395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2</a:t>
            </a:r>
            <a:endParaRPr lang="ko-KR" altLang="en-US" sz="32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12080CB-1F63-AC89-8422-EDBE54FF1893}"/>
              </a:ext>
            </a:extLst>
          </p:cNvPr>
          <p:cNvSpPr txBox="1"/>
          <p:nvPr/>
        </p:nvSpPr>
        <p:spPr>
          <a:xfrm>
            <a:off x="3227417" y="2048325"/>
            <a:ext cx="756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카메라</a:t>
            </a: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8E468088-69C0-3230-4D79-A165C53F3505}"/>
              </a:ext>
            </a:extLst>
          </p:cNvPr>
          <p:cNvCxnSpPr/>
          <p:nvPr/>
        </p:nvCxnSpPr>
        <p:spPr>
          <a:xfrm>
            <a:off x="2654857" y="6025704"/>
            <a:ext cx="32400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2B5A92A-2587-075D-75D1-94D4B4711533}"/>
              </a:ext>
            </a:extLst>
          </p:cNvPr>
          <p:cNvSpPr/>
          <p:nvPr/>
        </p:nvSpPr>
        <p:spPr>
          <a:xfrm>
            <a:off x="6522007" y="1864601"/>
            <a:ext cx="3240000" cy="41567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E2DA2CD9-E412-9A57-D13A-D19762EB6061}"/>
              </a:ext>
            </a:extLst>
          </p:cNvPr>
          <p:cNvCxnSpPr/>
          <p:nvPr/>
        </p:nvCxnSpPr>
        <p:spPr>
          <a:xfrm>
            <a:off x="6522007" y="1873833"/>
            <a:ext cx="324000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41B4329E-C7DE-952E-580B-45785158F832}"/>
              </a:ext>
            </a:extLst>
          </p:cNvPr>
          <p:cNvCxnSpPr/>
          <p:nvPr/>
        </p:nvCxnSpPr>
        <p:spPr>
          <a:xfrm>
            <a:off x="6522007" y="6028790"/>
            <a:ext cx="32400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7A8E5B31-D904-E932-5C03-06F19D472DE5}"/>
              </a:ext>
            </a:extLst>
          </p:cNvPr>
          <p:cNvSpPr txBox="1"/>
          <p:nvPr/>
        </p:nvSpPr>
        <p:spPr>
          <a:xfrm>
            <a:off x="6522006" y="2864027"/>
            <a:ext cx="3240001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시점은 </a:t>
            </a:r>
            <a:r>
              <a:rPr lang="en-US" altLang="ko-KR" sz="1600" dirty="0"/>
              <a:t>3</a:t>
            </a:r>
            <a:r>
              <a:rPr lang="ko-KR" altLang="en-US" sz="1600" dirty="0"/>
              <a:t>인칭 시점으로 기준</a:t>
            </a:r>
            <a:endParaRPr lang="en-US" altLang="ko-KR" sz="1600" dirty="0"/>
          </a:p>
          <a:p>
            <a:pPr algn="ctr"/>
            <a:endParaRPr lang="en-US" altLang="ko-KR" sz="1600" dirty="0"/>
          </a:p>
          <a:p>
            <a:pPr algn="ctr"/>
            <a:r>
              <a:rPr lang="ko-KR" altLang="en-US" sz="1600" dirty="0"/>
              <a:t>발사 혹은 록</a:t>
            </a:r>
            <a:r>
              <a:rPr lang="en-US" altLang="ko-KR" sz="1600" dirty="0"/>
              <a:t>-</a:t>
            </a:r>
            <a:r>
              <a:rPr lang="ko-KR" altLang="en-US" sz="1600" dirty="0"/>
              <a:t>온 상태일 </a:t>
            </a:r>
            <a:r>
              <a:rPr lang="ko-KR" altLang="en-US" sz="1600"/>
              <a:t>때 </a:t>
            </a:r>
            <a:endParaRPr lang="en-US" altLang="ko-KR" sz="1600"/>
          </a:p>
          <a:p>
            <a:pPr algn="ctr"/>
            <a:r>
              <a:rPr lang="ko-KR" altLang="en-US" sz="1600"/>
              <a:t>카메라 줌인 하여 </a:t>
            </a:r>
            <a:endParaRPr lang="en-US" altLang="ko-KR" sz="1600"/>
          </a:p>
          <a:p>
            <a:pPr algn="ctr"/>
            <a:r>
              <a:rPr lang="ko-KR" altLang="en-US" sz="1600"/>
              <a:t>상대 </a:t>
            </a:r>
            <a:r>
              <a:rPr lang="ko-KR" altLang="en-US" sz="1600" dirty="0"/>
              <a:t>기체를 확인 가능</a:t>
            </a:r>
            <a:endParaRPr lang="en-US" altLang="ko-KR" sz="1600" dirty="0"/>
          </a:p>
          <a:p>
            <a:pPr algn="ctr"/>
            <a:endParaRPr lang="en-US" altLang="ko-KR" sz="1600" dirty="0"/>
          </a:p>
          <a:p>
            <a:pPr algn="ctr"/>
            <a:r>
              <a:rPr lang="ko-KR" altLang="en-US" sz="1600" dirty="0"/>
              <a:t>상대가 피격되어 추락 할 시 </a:t>
            </a:r>
            <a:endParaRPr lang="en-US" altLang="ko-KR" sz="1600" dirty="0"/>
          </a:p>
          <a:p>
            <a:pPr algn="ctr"/>
            <a:r>
              <a:rPr lang="ko-KR" altLang="en-US" sz="1600" dirty="0" err="1"/>
              <a:t>시네마틱</a:t>
            </a:r>
            <a:r>
              <a:rPr lang="ko-KR" altLang="en-US" sz="1600" dirty="0"/>
              <a:t> 카메라로 일시적 전환</a:t>
            </a:r>
            <a:endParaRPr lang="en-US" altLang="ko-KR" sz="16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9A1151B-3FF6-B3B3-06E5-EF4CB7150C18}"/>
              </a:ext>
            </a:extLst>
          </p:cNvPr>
          <p:cNvSpPr txBox="1"/>
          <p:nvPr/>
        </p:nvSpPr>
        <p:spPr>
          <a:xfrm>
            <a:off x="2654858" y="5757126"/>
            <a:ext cx="2394970" cy="222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9700">
              <a:lnSpc>
                <a:spcPct val="120000"/>
              </a:lnSpc>
              <a:buClr>
                <a:schemeClr val="lt2"/>
              </a:buClr>
              <a:buSzPts val="1400"/>
            </a:pPr>
            <a:r>
              <a:rPr lang="en-US" altLang="ko-KR" sz="7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&lt;</a:t>
            </a:r>
            <a:r>
              <a:rPr lang="ko-KR" altLang="en-US" sz="7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그림 </a:t>
            </a:r>
            <a:r>
              <a:rPr lang="en-US" altLang="ko-KR" sz="7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10&gt; </a:t>
            </a:r>
            <a:r>
              <a:rPr lang="ko-KR" altLang="en-US" sz="7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카메라 줌인 예시</a:t>
            </a:r>
            <a:endParaRPr lang="en-US" altLang="ko-KR" sz="75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72F58A2C-8634-62EC-6096-D77CE500A2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4856" y="2581517"/>
            <a:ext cx="3240000" cy="3174770"/>
          </a:xfrm>
          <a:prstGeom prst="rect">
            <a:avLst/>
          </a:prstGeom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374FB732-B19A-4A95-ED8A-DEB74BE03F33}"/>
              </a:ext>
            </a:extLst>
          </p:cNvPr>
          <p:cNvSpPr/>
          <p:nvPr/>
        </p:nvSpPr>
        <p:spPr>
          <a:xfrm>
            <a:off x="9762007" y="6406306"/>
            <a:ext cx="2351192" cy="4068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453B4C70-35A8-3F1B-9450-BBBDB776E057}"/>
              </a:ext>
            </a:extLst>
          </p:cNvPr>
          <p:cNvCxnSpPr>
            <a:cxnSpLocks/>
          </p:cNvCxnSpPr>
          <p:nvPr/>
        </p:nvCxnSpPr>
        <p:spPr>
          <a:xfrm>
            <a:off x="776177" y="6666617"/>
            <a:ext cx="72520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6F50778C-5916-247E-E71A-81B4320959B6}"/>
              </a:ext>
            </a:extLst>
          </p:cNvPr>
          <p:cNvSpPr txBox="1"/>
          <p:nvPr/>
        </p:nvSpPr>
        <p:spPr>
          <a:xfrm>
            <a:off x="11534092" y="6412701"/>
            <a:ext cx="497252" cy="24622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ko-KR" sz="1000" b="1" spc="-150" dirty="0">
                <a:solidFill>
                  <a:schemeClr val="tx1"/>
                </a:solidFill>
                <a:latin typeface="+mj-ea"/>
                <a:ea typeface="+mj-ea"/>
              </a:rPr>
              <a:t>25 / 29</a:t>
            </a:r>
            <a:endParaRPr lang="ko-KR" altLang="en-US" sz="1600" b="1" spc="-150" dirty="0">
              <a:solidFill>
                <a:schemeClr val="tx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054292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007F5AD-001B-D1CC-C5D1-DE22EF937182}"/>
              </a:ext>
            </a:extLst>
          </p:cNvPr>
          <p:cNvSpPr/>
          <p:nvPr/>
        </p:nvSpPr>
        <p:spPr>
          <a:xfrm>
            <a:off x="8294092" y="1871588"/>
            <a:ext cx="3240000" cy="415785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5E062AB-2798-418A-8F5B-3F954D37D11E}"/>
              </a:ext>
            </a:extLst>
          </p:cNvPr>
          <p:cNvSpPr/>
          <p:nvPr/>
        </p:nvSpPr>
        <p:spPr>
          <a:xfrm>
            <a:off x="4655107" y="1864601"/>
            <a:ext cx="3240000" cy="415785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255194C5-43F1-4C7C-A80A-5E5DFD2C8E14}"/>
              </a:ext>
            </a:extLst>
          </p:cNvPr>
          <p:cNvCxnSpPr/>
          <p:nvPr/>
        </p:nvCxnSpPr>
        <p:spPr>
          <a:xfrm>
            <a:off x="4655107" y="1873832"/>
            <a:ext cx="324000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80487EC9-6646-468B-8741-AD3E7D6BA90E}"/>
              </a:ext>
            </a:extLst>
          </p:cNvPr>
          <p:cNvCxnSpPr/>
          <p:nvPr/>
        </p:nvCxnSpPr>
        <p:spPr>
          <a:xfrm>
            <a:off x="4655107" y="6028789"/>
            <a:ext cx="32400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913B3AB9-2901-4E65-88F2-24A463C954C3}"/>
              </a:ext>
            </a:extLst>
          </p:cNvPr>
          <p:cNvSpPr txBox="1"/>
          <p:nvPr/>
        </p:nvSpPr>
        <p:spPr>
          <a:xfrm>
            <a:off x="4655108" y="1912606"/>
            <a:ext cx="324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피격이나 충돌 </a:t>
            </a:r>
            <a:r>
              <a:rPr lang="ko-KR" altLang="en-US" sz="1600"/>
              <a:t>시 데미지를 입고 </a:t>
            </a:r>
            <a:endParaRPr lang="en-US" altLang="ko-KR" sz="1600"/>
          </a:p>
          <a:p>
            <a:pPr algn="ctr"/>
            <a:r>
              <a:rPr lang="ko-KR" altLang="en-US" sz="1600"/>
              <a:t>부위 별 파괴 시 </a:t>
            </a:r>
            <a:r>
              <a:rPr lang="ko-KR" altLang="en-US" sz="1600" b="1">
                <a:solidFill>
                  <a:schemeClr val="accent6">
                    <a:lumMod val="50000"/>
                  </a:schemeClr>
                </a:solidFill>
              </a:rPr>
              <a:t>특수 효과 생성</a:t>
            </a:r>
            <a:endParaRPr lang="en-US" altLang="ko-KR" sz="1600" b="1">
              <a:solidFill>
                <a:schemeClr val="accent6">
                  <a:lumMod val="50000"/>
                </a:schemeClr>
              </a:solidFill>
            </a:endParaRPr>
          </a:p>
        </p:txBody>
      </p: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A584D0DF-969A-4C73-9A49-20F673742AB2}"/>
              </a:ext>
            </a:extLst>
          </p:cNvPr>
          <p:cNvGrpSpPr/>
          <p:nvPr/>
        </p:nvGrpSpPr>
        <p:grpSpPr>
          <a:xfrm>
            <a:off x="0" y="0"/>
            <a:ext cx="12192000" cy="1076960"/>
            <a:chOff x="0" y="0"/>
            <a:chExt cx="12192000" cy="1076960"/>
          </a:xfrm>
        </p:grpSpPr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3117B28B-16D2-4F9B-994E-D3B208996029}"/>
                </a:ext>
              </a:extLst>
            </p:cNvPr>
            <p:cNvSpPr/>
            <p:nvPr/>
          </p:nvSpPr>
          <p:spPr>
            <a:xfrm>
              <a:off x="0" y="0"/>
              <a:ext cx="121920" cy="10769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C5C1CB11-918E-4A3B-AA02-0FE0B1A13146}"/>
                </a:ext>
              </a:extLst>
            </p:cNvPr>
            <p:cNvSpPr/>
            <p:nvPr/>
          </p:nvSpPr>
          <p:spPr>
            <a:xfrm rot="5400000">
              <a:off x="269240" y="-147320"/>
              <a:ext cx="121920" cy="4165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433BAD79-4071-43C5-99C1-BA5CFAFC57B8}"/>
                </a:ext>
              </a:extLst>
            </p:cNvPr>
            <p:cNvSpPr txBox="1"/>
            <p:nvPr/>
          </p:nvSpPr>
          <p:spPr>
            <a:xfrm>
              <a:off x="660400" y="138935"/>
              <a:ext cx="1994457" cy="6001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300" spc="-3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게임 시스템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E61D5A9B-EA7D-41B8-9310-37E765CC1DBE}"/>
                </a:ext>
              </a:extLst>
            </p:cNvPr>
            <p:cNvSpPr txBox="1"/>
            <p:nvPr/>
          </p:nvSpPr>
          <p:spPr>
            <a:xfrm>
              <a:off x="660400" y="694970"/>
              <a:ext cx="107593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Game System</a:t>
              </a:r>
              <a:endPara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4FD53511-E907-4BC2-9C59-40DC003350A3}"/>
                </a:ext>
              </a:extLst>
            </p:cNvPr>
            <p:cNvSpPr txBox="1"/>
            <p:nvPr/>
          </p:nvSpPr>
          <p:spPr>
            <a:xfrm>
              <a:off x="111760" y="81617"/>
              <a:ext cx="52770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chemeClr val="bg1">
                      <a:lumMod val="85000"/>
                    </a:schemeClr>
                  </a:solidFill>
                  <a:latin typeface="+mj-lt"/>
                  <a:ea typeface="+mj-ea"/>
                </a:rPr>
                <a:t>4</a:t>
              </a:r>
              <a:endParaRPr lang="ko-KR" altLang="en-US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endParaRPr>
            </a:p>
          </p:txBody>
        </p:sp>
        <p:cxnSp>
          <p:nvCxnSpPr>
            <p:cNvPr id="84" name="직선 연결선 83">
              <a:extLst>
                <a:ext uri="{FF2B5EF4-FFF2-40B4-BE49-F238E27FC236}">
                  <a16:creationId xmlns:a16="http://schemas.microsoft.com/office/drawing/2014/main" id="{D749C585-F697-4B23-A94D-D24B55563E8C}"/>
                </a:ext>
              </a:extLst>
            </p:cNvPr>
            <p:cNvCxnSpPr/>
            <p:nvPr/>
          </p:nvCxnSpPr>
          <p:spPr>
            <a:xfrm>
              <a:off x="660400" y="1073885"/>
              <a:ext cx="1153160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BF9887B-0FB7-4C23-AB14-F0043DABB562}"/>
              </a:ext>
            </a:extLst>
          </p:cNvPr>
          <p:cNvSpPr/>
          <p:nvPr/>
        </p:nvSpPr>
        <p:spPr>
          <a:xfrm>
            <a:off x="1016122" y="1861669"/>
            <a:ext cx="3240000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6A7B8785-C908-E134-CAFC-8DA698E1F38C}"/>
              </a:ext>
            </a:extLst>
          </p:cNvPr>
          <p:cNvCxnSpPr/>
          <p:nvPr/>
        </p:nvCxnSpPr>
        <p:spPr>
          <a:xfrm>
            <a:off x="1016122" y="1870900"/>
            <a:ext cx="324000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A0114BC-0021-384E-2F61-1C76C846E1B1}"/>
              </a:ext>
            </a:extLst>
          </p:cNvPr>
          <p:cNvSpPr txBox="1"/>
          <p:nvPr/>
        </p:nvSpPr>
        <p:spPr>
          <a:xfrm>
            <a:off x="1120897" y="1945519"/>
            <a:ext cx="4395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3</a:t>
            </a:r>
            <a:endParaRPr lang="ko-KR" altLang="en-US" sz="32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A7CBEE3-3D62-0E34-96F8-E89525E244E2}"/>
              </a:ext>
            </a:extLst>
          </p:cNvPr>
          <p:cNvSpPr txBox="1"/>
          <p:nvPr/>
        </p:nvSpPr>
        <p:spPr>
          <a:xfrm>
            <a:off x="1588682" y="2048478"/>
            <a:ext cx="1176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무력 시스템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626D3A03-B37C-D13A-FEA5-908690BC1699}"/>
              </a:ext>
            </a:extLst>
          </p:cNvPr>
          <p:cNvCxnSpPr/>
          <p:nvPr/>
        </p:nvCxnSpPr>
        <p:spPr>
          <a:xfrm>
            <a:off x="1016122" y="6021769"/>
            <a:ext cx="32400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림 19">
            <a:extLst>
              <a:ext uri="{FF2B5EF4-FFF2-40B4-BE49-F238E27FC236}">
                <a16:creationId xmlns:a16="http://schemas.microsoft.com/office/drawing/2014/main" id="{75A8DD1E-4C70-BBC6-7BD9-234B34FABD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122" y="2581668"/>
            <a:ext cx="3240000" cy="3276238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694C728-B3DB-047D-1DB3-33A1A3426FBB}"/>
              </a:ext>
            </a:extLst>
          </p:cNvPr>
          <p:cNvSpPr txBox="1"/>
          <p:nvPr/>
        </p:nvSpPr>
        <p:spPr>
          <a:xfrm>
            <a:off x="1016123" y="5756438"/>
            <a:ext cx="2394970" cy="222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9700">
              <a:lnSpc>
                <a:spcPct val="120000"/>
              </a:lnSpc>
              <a:buClr>
                <a:schemeClr val="lt2"/>
              </a:buClr>
              <a:buSzPts val="1400"/>
            </a:pPr>
            <a:r>
              <a:rPr lang="en-US" altLang="ko-KR" sz="7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&lt;</a:t>
            </a:r>
            <a:r>
              <a:rPr lang="ko-KR" altLang="en-US" sz="7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그림 </a:t>
            </a:r>
            <a:r>
              <a:rPr lang="en-US" altLang="ko-KR" sz="7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11&gt; </a:t>
            </a:r>
            <a:r>
              <a:rPr lang="ko-KR" altLang="en-US" sz="7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무력 시스템 예시</a:t>
            </a:r>
            <a:endParaRPr lang="en-US" altLang="ko-KR" sz="75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9307982-8459-CBF7-4528-D4866EE7AA4B}"/>
                  </a:ext>
                </a:extLst>
              </p:cNvPr>
              <p:cNvSpPr txBox="1"/>
              <p:nvPr/>
            </p:nvSpPr>
            <p:spPr>
              <a:xfrm>
                <a:off x="4655106" y="4229536"/>
                <a:ext cx="3240000" cy="18158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dirty="0"/>
                  <a:t>기체의 머리 부분 파괴 시</a:t>
                </a:r>
                <a:endParaRPr lang="en-US" altLang="ko-KR" sz="1600" dirty="0"/>
              </a:p>
              <a:p>
                <a:pPr marL="285750" indent="-285750">
                  <a:buFontTx/>
                  <a:buChar char="-"/>
                </a:pPr>
                <a:r>
                  <a:rPr lang="ko-KR" altLang="en-US" sz="1600" dirty="0"/>
                  <a:t>기체 흔들림 효과 </a:t>
                </a:r>
                <a:r>
                  <a:rPr lang="ko-KR" altLang="en-US" sz="1600"/>
                  <a:t>및 </a:t>
                </a:r>
                <a:r>
                  <a:rPr lang="en-US" altLang="ko-KR" sz="1600"/>
                  <a:t>	   </a:t>
                </a:r>
                <a:r>
                  <a:rPr lang="ko-KR" altLang="en-US" sz="1600"/>
                  <a:t>명중률 </a:t>
                </a:r>
                <a:r>
                  <a:rPr lang="ko-KR" altLang="en-US" sz="1600" dirty="0"/>
                  <a:t>하락</a:t>
                </a:r>
                <a:endParaRPr lang="en-US" altLang="ko-KR" sz="1600" dirty="0"/>
              </a:p>
              <a:p>
                <a:pPr marL="285750" indent="-285750">
                  <a:buFontTx/>
                  <a:buChar char="-"/>
                </a:pPr>
                <a:r>
                  <a:rPr lang="ko-KR" altLang="en-US" sz="1600"/>
                  <a:t>일시적으로 조준점 표시</a:t>
                </a:r>
                <a:r>
                  <a:rPr lang="en-US" altLang="ko-KR" sz="1600"/>
                  <a:t>X</a:t>
                </a:r>
              </a:p>
              <a:p>
                <a:pPr marL="285750" indent="-285750">
                  <a:buFontTx/>
                  <a:buChar char="-"/>
                </a:pPr>
                <a:r>
                  <a:rPr lang="ko-KR" altLang="en-US" sz="1600"/>
                  <a:t>피격 시 조금 부서진 것처럼 </a:t>
                </a:r>
                <a14:m>
                  <m:oMath xmlns:m="http://schemas.openxmlformats.org/officeDocument/2006/math"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𝑐</m:t>
                    </m:r>
                    <m:sSup>
                      <m:sSupPr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altLang="ko-KR" sz="1600" b="0"/>
                  <a:t> </a:t>
                </a:r>
                <a:r>
                  <a:rPr lang="ko-KR" altLang="en-US" sz="1600"/>
                  <a:t>크기의 알갱이들이 </a:t>
                </a:r>
                <a:endParaRPr lang="en-US" altLang="ko-KR" sz="1600"/>
              </a:p>
              <a:p>
                <a:r>
                  <a:rPr lang="en-US" altLang="ko-KR" sz="1600"/>
                  <a:t>     </a:t>
                </a:r>
                <a:r>
                  <a:rPr lang="ko-KR" altLang="en-US" sz="1600"/>
                  <a:t>약 </a:t>
                </a:r>
                <a:r>
                  <a:rPr lang="en-US" altLang="ko-KR" sz="1600"/>
                  <a:t>20</a:t>
                </a:r>
                <a:r>
                  <a:rPr lang="ko-KR" altLang="en-US" sz="1600"/>
                  <a:t>개 내외로 분산</a:t>
                </a:r>
                <a:endParaRPr lang="en-US" altLang="ko-KR" sz="16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9307982-8459-CBF7-4528-D4866EE7AA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5106" y="4229536"/>
                <a:ext cx="3240000" cy="1815882"/>
              </a:xfrm>
              <a:prstGeom prst="rect">
                <a:avLst/>
              </a:prstGeom>
              <a:blipFill>
                <a:blip r:embed="rId3"/>
                <a:stretch>
                  <a:fillRect l="-1130" t="-1342" b="-33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직사각형 22">
            <a:extLst>
              <a:ext uri="{FF2B5EF4-FFF2-40B4-BE49-F238E27FC236}">
                <a16:creationId xmlns:a16="http://schemas.microsoft.com/office/drawing/2014/main" id="{5F0C604B-9E8D-0FB1-463C-7D7ACDC3669E}"/>
              </a:ext>
            </a:extLst>
          </p:cNvPr>
          <p:cNvSpPr/>
          <p:nvPr/>
        </p:nvSpPr>
        <p:spPr>
          <a:xfrm>
            <a:off x="9762007" y="6406306"/>
            <a:ext cx="2351192" cy="4068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E19C1F73-0426-594C-D3A8-283B2AB6DAE9}"/>
              </a:ext>
            </a:extLst>
          </p:cNvPr>
          <p:cNvCxnSpPr>
            <a:cxnSpLocks/>
          </p:cNvCxnSpPr>
          <p:nvPr/>
        </p:nvCxnSpPr>
        <p:spPr>
          <a:xfrm>
            <a:off x="776177" y="6666617"/>
            <a:ext cx="72520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40F8C08-481A-8BC6-F9ED-DC20EB603BBE}"/>
                  </a:ext>
                </a:extLst>
              </p:cNvPr>
              <p:cNvSpPr txBox="1"/>
              <p:nvPr/>
            </p:nvSpPr>
            <p:spPr>
              <a:xfrm>
                <a:off x="8294092" y="1896794"/>
                <a:ext cx="3240000" cy="18158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/>
                  <a:t>기체의 </a:t>
                </a:r>
                <a:r>
                  <a:rPr lang="ko-KR" altLang="en-US" sz="1600" dirty="0"/>
                  <a:t>엔진</a:t>
                </a:r>
                <a:r>
                  <a:rPr lang="en-US" altLang="ko-KR" sz="1600" dirty="0"/>
                  <a:t>, </a:t>
                </a:r>
                <a:r>
                  <a:rPr lang="ko-KR" altLang="en-US" sz="1600" dirty="0"/>
                  <a:t>날개 부분 파괴 시</a:t>
                </a:r>
                <a:endParaRPr lang="en-US" altLang="ko-KR" sz="1600" dirty="0"/>
              </a:p>
              <a:p>
                <a:pPr marL="285750" indent="-285750">
                  <a:buFontTx/>
                  <a:buChar char="-"/>
                </a:pPr>
                <a:r>
                  <a:rPr lang="ko-KR" altLang="en-US" sz="1600" dirty="0"/>
                  <a:t>기체 회전 및 </a:t>
                </a:r>
                <a:r>
                  <a:rPr lang="ko-KR" altLang="en-US" sz="1600"/>
                  <a:t>추락 </a:t>
                </a:r>
                <a:r>
                  <a:rPr lang="en-US" altLang="ko-KR" sz="1600"/>
                  <a:t>	  </a:t>
                </a:r>
                <a:r>
                  <a:rPr lang="ko-KR" altLang="en-US" sz="1600"/>
                  <a:t>애니메이션 </a:t>
                </a:r>
                <a:r>
                  <a:rPr lang="ko-KR" altLang="en-US" sz="1600" dirty="0"/>
                  <a:t>출력</a:t>
                </a:r>
                <a:endParaRPr lang="en-US" altLang="ko-KR" sz="1600" dirty="0"/>
              </a:p>
              <a:p>
                <a:pPr marL="285750" indent="-285750">
                  <a:buFontTx/>
                  <a:buChar char="-"/>
                </a:pPr>
                <a:r>
                  <a:rPr lang="ko-KR" altLang="en-US" sz="1600"/>
                  <a:t>프로펠러 피격 시 프로펠러 날개 개수 만큼 날개들이 흩어지며 약 </a:t>
                </a:r>
                <a14:m>
                  <m:oMath xmlns:m="http://schemas.openxmlformats.org/officeDocument/2006/math"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𝑐</m:t>
                    </m:r>
                    <m:sSup>
                      <m:sSupPr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altLang="ko-KR" sz="16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sz="1600" b="0"/>
                  <a:t>크기의 잔해들이 약 </a:t>
                </a:r>
                <a:r>
                  <a:rPr lang="en-US" altLang="ko-KR" sz="1600" b="0"/>
                  <a:t>15</a:t>
                </a:r>
                <a:r>
                  <a:rPr lang="ko-KR" altLang="en-US" sz="1600" b="0"/>
                  <a:t>개 내외로 분산</a:t>
                </a:r>
                <a:endParaRPr lang="en-US" altLang="ko-KR" sz="1600" b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40F8C08-481A-8BC6-F9ED-DC20EB603B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4092" y="1896794"/>
                <a:ext cx="3240000" cy="1815882"/>
              </a:xfrm>
              <a:prstGeom prst="rect">
                <a:avLst/>
              </a:prstGeom>
              <a:blipFill>
                <a:blip r:embed="rId4"/>
                <a:stretch>
                  <a:fillRect l="-1130" t="-1342" b="-33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308F2A71-1FAA-DDC8-4DB8-ED35459821AE}"/>
              </a:ext>
            </a:extLst>
          </p:cNvPr>
          <p:cNvCxnSpPr/>
          <p:nvPr/>
        </p:nvCxnSpPr>
        <p:spPr>
          <a:xfrm>
            <a:off x="8294092" y="1880819"/>
            <a:ext cx="324000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3306945-E748-8BAA-8322-793DB2E11FF4}"/>
              </a:ext>
            </a:extLst>
          </p:cNvPr>
          <p:cNvCxnSpPr/>
          <p:nvPr/>
        </p:nvCxnSpPr>
        <p:spPr>
          <a:xfrm>
            <a:off x="8294092" y="6035776"/>
            <a:ext cx="32400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ECFA982-9F5A-FC95-1990-202EB6EDF1AD}"/>
                  </a:ext>
                </a:extLst>
              </p:cNvPr>
              <p:cNvSpPr txBox="1"/>
              <p:nvPr/>
            </p:nvSpPr>
            <p:spPr>
              <a:xfrm>
                <a:off x="8294092" y="4229536"/>
                <a:ext cx="3240000" cy="18158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/>
                  <a:t>기체의 </a:t>
                </a:r>
                <a:r>
                  <a:rPr lang="ko-KR" altLang="en-US" sz="1600" dirty="0"/>
                  <a:t>몸통 부분 파괴 시</a:t>
                </a:r>
                <a:endParaRPr lang="en-US" altLang="ko-KR" sz="1600" dirty="0"/>
              </a:p>
              <a:p>
                <a:pPr marL="285750" indent="-285750">
                  <a:buFontTx/>
                  <a:buChar char="-"/>
                </a:pPr>
                <a:r>
                  <a:rPr lang="ko-KR" altLang="en-US" sz="1600" dirty="0"/>
                  <a:t>기체 파괴로 인한 흔들림 효과</a:t>
                </a:r>
                <a:endParaRPr lang="en-US" altLang="ko-KR" sz="1600" dirty="0"/>
              </a:p>
              <a:p>
                <a:pPr marL="285750" indent="-285750">
                  <a:buFontTx/>
                  <a:buChar char="-"/>
                </a:pPr>
                <a:r>
                  <a:rPr lang="ko-KR" altLang="en-US" sz="1600"/>
                  <a:t>이후 몸체가 제일 크게 두동강나며 약 </a:t>
                </a:r>
                <a14:m>
                  <m:oMath xmlns:m="http://schemas.openxmlformats.org/officeDocument/2006/math"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20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𝑐</m:t>
                    </m:r>
                    <m:sSup>
                      <m:sSupPr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sz="1600" i="1">
                        <a:latin typeface="Cambria Math" panose="02040503050406030204" pitchFamily="18" charset="0"/>
                      </a:rPr>
                      <m:t>크</m:t>
                    </m:r>
                  </m:oMath>
                </a14:m>
                <a:r>
                  <a:rPr lang="ko-KR" altLang="en-US" sz="1600" dirty="0"/>
                  <a:t>기의 </a:t>
                </a:r>
                <a:r>
                  <a:rPr lang="ko-KR" altLang="en-US" sz="1600"/>
                  <a:t>중간 파편들이 </a:t>
                </a:r>
                <a:r>
                  <a:rPr lang="en-US" altLang="ko-KR" sz="1600"/>
                  <a:t>30</a:t>
                </a:r>
                <a:r>
                  <a:rPr lang="ko-KR" altLang="en-US" sz="1600"/>
                  <a:t>개 내외로 분산 및  약 </a:t>
                </a:r>
                <a14:m>
                  <m:oMath xmlns:m="http://schemas.openxmlformats.org/officeDocument/2006/math"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𝑐</m:t>
                    </m:r>
                    <m:sSup>
                      <m:sSupPr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sz="1600" i="1">
                        <a:latin typeface="Cambria Math" panose="02040503050406030204" pitchFamily="18" charset="0"/>
                      </a:rPr>
                      <m:t>크</m:t>
                    </m:r>
                  </m:oMath>
                </a14:m>
                <a:r>
                  <a:rPr lang="ko-KR" altLang="en-US" sz="1600" dirty="0"/>
                  <a:t>기의 </a:t>
                </a:r>
                <a:r>
                  <a:rPr lang="ko-KR" altLang="en-US" sz="1600"/>
                  <a:t>작은 파편들이 약 </a:t>
                </a:r>
                <a:r>
                  <a:rPr lang="en-US" altLang="ko-KR" sz="1600"/>
                  <a:t>40</a:t>
                </a:r>
                <a:r>
                  <a:rPr lang="ko-KR" altLang="en-US" sz="1600"/>
                  <a:t>개 내외로 분산</a:t>
                </a:r>
                <a:endParaRPr lang="en-US" altLang="ko-KR" sz="1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ECFA982-9F5A-FC95-1990-202EB6EDF1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4092" y="4229536"/>
                <a:ext cx="3240000" cy="1815882"/>
              </a:xfrm>
              <a:prstGeom prst="rect">
                <a:avLst/>
              </a:prstGeom>
              <a:blipFill>
                <a:blip r:embed="rId5"/>
                <a:stretch>
                  <a:fillRect l="-1130" t="-1342" b="-33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TextBox 35">
            <a:extLst>
              <a:ext uri="{FF2B5EF4-FFF2-40B4-BE49-F238E27FC236}">
                <a16:creationId xmlns:a16="http://schemas.microsoft.com/office/drawing/2014/main" id="{94A6A919-E07C-2054-0FAB-09EF54D0B177}"/>
              </a:ext>
            </a:extLst>
          </p:cNvPr>
          <p:cNvSpPr txBox="1"/>
          <p:nvPr/>
        </p:nvSpPr>
        <p:spPr>
          <a:xfrm>
            <a:off x="4655106" y="2947960"/>
            <a:ext cx="324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/>
              <a:t>이때</a:t>
            </a:r>
            <a:r>
              <a:rPr lang="ko-KR" altLang="en-US" sz="160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ko-KR" altLang="en-US" sz="1600" b="1">
                <a:solidFill>
                  <a:schemeClr val="accent6">
                    <a:lumMod val="50000"/>
                  </a:schemeClr>
                </a:solidFill>
              </a:rPr>
              <a:t>생성된 잔해들로부터 </a:t>
            </a:r>
            <a:endParaRPr lang="en-US" altLang="ko-KR" sz="1600" b="1">
              <a:solidFill>
                <a:schemeClr val="accent6">
                  <a:lumMod val="50000"/>
                </a:schemeClr>
              </a:solidFill>
            </a:endParaRPr>
          </a:p>
          <a:p>
            <a:pPr algn="ctr"/>
            <a:r>
              <a:rPr lang="ko-KR" altLang="en-US" sz="1600" b="1">
                <a:solidFill>
                  <a:schemeClr val="accent6">
                    <a:lumMod val="50000"/>
                  </a:schemeClr>
                </a:solidFill>
              </a:rPr>
              <a:t>피격 시 데미지 혹은 부위 파괴</a:t>
            </a:r>
            <a:r>
              <a:rPr lang="ko-KR" altLang="en-US" sz="1600"/>
              <a:t>가 일어날 수 있다</a:t>
            </a:r>
            <a:r>
              <a:rPr lang="en-US" altLang="ko-KR" sz="1600"/>
              <a:t>.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AABB2C8-3B81-7AF1-2723-7B43B33F5AC1}"/>
              </a:ext>
            </a:extLst>
          </p:cNvPr>
          <p:cNvSpPr txBox="1"/>
          <p:nvPr/>
        </p:nvSpPr>
        <p:spPr>
          <a:xfrm>
            <a:off x="11534092" y="6412701"/>
            <a:ext cx="497252" cy="24622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ko-KR" sz="1000" b="1" spc="-150" dirty="0">
                <a:solidFill>
                  <a:schemeClr val="tx1"/>
                </a:solidFill>
                <a:latin typeface="+mj-ea"/>
                <a:ea typeface="+mj-ea"/>
              </a:rPr>
              <a:t>26 / 29</a:t>
            </a:r>
            <a:endParaRPr lang="ko-KR" altLang="en-US" sz="1600" b="1" spc="-150" dirty="0">
              <a:solidFill>
                <a:schemeClr val="tx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129711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2A71C6D-3FC9-4ACB-8F32-BB5BB9CA652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5A420B0-4447-4446-832A-B193CF79F776}"/>
              </a:ext>
            </a:extLst>
          </p:cNvPr>
          <p:cNvSpPr txBox="1"/>
          <p:nvPr/>
        </p:nvSpPr>
        <p:spPr>
          <a:xfrm>
            <a:off x="5622151" y="3262771"/>
            <a:ext cx="9476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spc="-300" dirty="0">
                <a:solidFill>
                  <a:schemeClr val="accent6"/>
                </a:solidFill>
              </a:rPr>
              <a:t>출처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CFF045-76E5-4311-BF73-F6435BA26739}"/>
              </a:ext>
            </a:extLst>
          </p:cNvPr>
          <p:cNvSpPr txBox="1"/>
          <p:nvPr/>
        </p:nvSpPr>
        <p:spPr>
          <a:xfrm>
            <a:off x="5205263" y="2680659"/>
            <a:ext cx="19303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600" dirty="0">
                <a:solidFill>
                  <a:schemeClr val="accent6"/>
                </a:solidFill>
              </a:rPr>
              <a:t>Part 5 </a:t>
            </a:r>
            <a:endParaRPr lang="ko-KR" altLang="en-US" sz="3200" spc="600" dirty="0">
              <a:solidFill>
                <a:schemeClr val="accent6"/>
              </a:solidFill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F3F63FED-FAEC-4CDD-A60B-AFCB761E3740}"/>
              </a:ext>
            </a:extLst>
          </p:cNvPr>
          <p:cNvCxnSpPr>
            <a:cxnSpLocks/>
          </p:cNvCxnSpPr>
          <p:nvPr/>
        </p:nvCxnSpPr>
        <p:spPr>
          <a:xfrm>
            <a:off x="287668" y="198470"/>
            <a:ext cx="118618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CAD2DD1-51A5-40EF-A967-25936E2EF244}"/>
              </a:ext>
            </a:extLst>
          </p:cNvPr>
          <p:cNvCxnSpPr>
            <a:cxnSpLocks/>
          </p:cNvCxnSpPr>
          <p:nvPr/>
        </p:nvCxnSpPr>
        <p:spPr>
          <a:xfrm>
            <a:off x="255769" y="198470"/>
            <a:ext cx="609600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01EA1DCA-6C9B-4AC6-8E45-734183B280F6}"/>
              </a:ext>
            </a:extLst>
          </p:cNvPr>
          <p:cNvCxnSpPr>
            <a:cxnSpLocks/>
          </p:cNvCxnSpPr>
          <p:nvPr/>
        </p:nvCxnSpPr>
        <p:spPr>
          <a:xfrm>
            <a:off x="1014228" y="6666614"/>
            <a:ext cx="118618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2110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5997992-439C-F07E-2376-FBEDF3405A1F}"/>
              </a:ext>
            </a:extLst>
          </p:cNvPr>
          <p:cNvSpPr/>
          <p:nvPr/>
        </p:nvSpPr>
        <p:spPr>
          <a:xfrm>
            <a:off x="9762007" y="6406306"/>
            <a:ext cx="2351192" cy="4068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2EAB4F57-994A-4962-983F-A4F12BCA1EBC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A9405A5-6142-4FD1-8C72-168628B461D4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3AF9B1E-CB99-4F39-B851-687E5E444E46}"/>
              </a:ext>
            </a:extLst>
          </p:cNvPr>
          <p:cNvSpPr txBox="1"/>
          <p:nvPr/>
        </p:nvSpPr>
        <p:spPr>
          <a:xfrm>
            <a:off x="660400" y="138935"/>
            <a:ext cx="877163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3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출처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79FA253-49F2-49E8-9644-3CA19EBA48E1}"/>
              </a:ext>
            </a:extLst>
          </p:cNvPr>
          <p:cNvSpPr txBox="1"/>
          <p:nvPr/>
        </p:nvSpPr>
        <p:spPr>
          <a:xfrm>
            <a:off x="660400" y="694970"/>
            <a:ext cx="63190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Source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A4431C1-FB8B-42A7-88A8-D140F68D1BFE}"/>
              </a:ext>
            </a:extLst>
          </p:cNvPr>
          <p:cNvSpPr txBox="1"/>
          <p:nvPr/>
        </p:nvSpPr>
        <p:spPr>
          <a:xfrm>
            <a:off x="111760" y="81617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rPr>
              <a:t>5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lt"/>
              <a:ea typeface="+mj-ea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D1A3FD80-463F-433A-8F28-9D8CA66F75DB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677EC355-419A-F0F8-D1E8-3D1680290DE8}"/>
              </a:ext>
            </a:extLst>
          </p:cNvPr>
          <p:cNvSpPr/>
          <p:nvPr/>
        </p:nvSpPr>
        <p:spPr>
          <a:xfrm>
            <a:off x="1136970" y="1806993"/>
            <a:ext cx="9918060" cy="459931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9B61AA1-F8B8-8F7C-5E16-2B27FA1220E8}"/>
              </a:ext>
            </a:extLst>
          </p:cNvPr>
          <p:cNvCxnSpPr>
            <a:cxnSpLocks/>
          </p:cNvCxnSpPr>
          <p:nvPr/>
        </p:nvCxnSpPr>
        <p:spPr>
          <a:xfrm>
            <a:off x="776177" y="6666617"/>
            <a:ext cx="72520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0B27BA0-BDDF-7B60-F182-9AA25FA672E6}"/>
              </a:ext>
            </a:extLst>
          </p:cNvPr>
          <p:cNvSpPr txBox="1"/>
          <p:nvPr/>
        </p:nvSpPr>
        <p:spPr>
          <a:xfrm>
            <a:off x="1136970" y="2569647"/>
            <a:ext cx="4959019" cy="29700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ko-KR" altLang="en-US" sz="1100" dirty="0">
                <a:latin typeface="+mj-ea"/>
                <a:ea typeface="+mj-ea"/>
              </a:rPr>
              <a:t>페이지 </a:t>
            </a:r>
            <a:r>
              <a:rPr lang="en-US" altLang="ko-KR" sz="1100" dirty="0">
                <a:latin typeface="+mj-ea"/>
                <a:ea typeface="+mj-ea"/>
              </a:rPr>
              <a:t>04~06 : </a:t>
            </a:r>
            <a:r>
              <a:rPr lang="ko-KR" altLang="en-US" sz="1100" dirty="0">
                <a:latin typeface="+mj-ea"/>
                <a:ea typeface="+mj-ea"/>
              </a:rPr>
              <a:t>그림 </a:t>
            </a:r>
            <a:r>
              <a:rPr lang="en-US" altLang="ko-KR" sz="1100" dirty="0">
                <a:latin typeface="+mj-ea"/>
                <a:ea typeface="+mj-ea"/>
              </a:rPr>
              <a:t>1_</a:t>
            </a:r>
            <a:r>
              <a:rPr lang="ko-KR" altLang="en-US" sz="1100" dirty="0">
                <a:solidFill>
                  <a:schemeClr val="bg1"/>
                </a:solidFill>
                <a:latin typeface="+mj-ea"/>
                <a:ea typeface="+mj-ea"/>
                <a:sym typeface="Advent Pro"/>
              </a:rPr>
              <a:t> </a:t>
            </a:r>
            <a:r>
              <a:rPr lang="ko-KR" altLang="en-US" sz="1100" dirty="0">
                <a:latin typeface="+mj-ea"/>
                <a:ea typeface="+mj-ea"/>
                <a:sym typeface="Advent Pro"/>
              </a:rPr>
              <a:t>비행 화면 예시</a:t>
            </a:r>
            <a:endParaRPr lang="en-US" altLang="ko-KR" sz="1100" dirty="0">
              <a:latin typeface="+mj-ea"/>
              <a:ea typeface="+mj-ea"/>
            </a:endParaRPr>
          </a:p>
          <a:p>
            <a:pPr algn="just"/>
            <a:r>
              <a:rPr lang="en-US" altLang="ko-KR" sz="1100" dirty="0">
                <a:solidFill>
                  <a:schemeClr val="bg1"/>
                </a:solidFill>
                <a:latin typeface="+mj-ea"/>
                <a:ea typeface="+mj-ea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https://youtu.be/l2UkzfwD_S8</a:t>
            </a:r>
            <a:endParaRPr lang="en-US" altLang="ko-KR" sz="11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just"/>
            <a:endParaRPr lang="en-US" altLang="ko-KR" sz="1100" dirty="0">
              <a:latin typeface="+mj-ea"/>
              <a:ea typeface="+mj-ea"/>
            </a:endParaRPr>
          </a:p>
          <a:p>
            <a:pPr algn="just"/>
            <a:r>
              <a:rPr lang="ko-KR" altLang="en-US" sz="1100" dirty="0">
                <a:latin typeface="+mj-ea"/>
                <a:ea typeface="+mj-ea"/>
              </a:rPr>
              <a:t>페이지 </a:t>
            </a:r>
            <a:r>
              <a:rPr lang="en-US" altLang="ko-KR" sz="1100" dirty="0">
                <a:latin typeface="+mj-ea"/>
                <a:ea typeface="+mj-ea"/>
              </a:rPr>
              <a:t>18 : </a:t>
            </a:r>
            <a:r>
              <a:rPr lang="ko-KR" altLang="en-US" sz="1100" dirty="0">
                <a:latin typeface="+mj-ea"/>
                <a:ea typeface="+mj-ea"/>
              </a:rPr>
              <a:t>그림 </a:t>
            </a:r>
            <a:r>
              <a:rPr lang="en-US" altLang="ko-KR" sz="1100" dirty="0">
                <a:latin typeface="+mj-ea"/>
                <a:ea typeface="+mj-ea"/>
              </a:rPr>
              <a:t>2_</a:t>
            </a:r>
            <a:r>
              <a:rPr lang="ko-KR" altLang="en-US" sz="1100" dirty="0">
                <a:latin typeface="+mj-ea"/>
                <a:ea typeface="+mj-ea"/>
              </a:rPr>
              <a:t>서버 이중화 도식 예시</a:t>
            </a:r>
            <a:endParaRPr lang="en-US" altLang="ko-KR" sz="1100" dirty="0">
              <a:latin typeface="+mj-ea"/>
              <a:ea typeface="+mj-ea"/>
            </a:endParaRPr>
          </a:p>
          <a:p>
            <a:pPr algn="just"/>
            <a:r>
              <a:rPr lang="en-US" altLang="ko-KR" sz="1100" dirty="0">
                <a:solidFill>
                  <a:schemeClr val="bg1"/>
                </a:solidFill>
                <a:latin typeface="+mj-ea"/>
                <a:ea typeface="+mj-ea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https://pythontoomuchinformation.tistory.com/475</a:t>
            </a:r>
            <a:endParaRPr lang="en-US" altLang="ko-KR" sz="11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just"/>
            <a:endParaRPr lang="en-US" altLang="ko-KR" sz="1100" dirty="0">
              <a:latin typeface="+mj-ea"/>
              <a:ea typeface="+mj-ea"/>
            </a:endParaRPr>
          </a:p>
          <a:p>
            <a:pPr algn="just"/>
            <a:r>
              <a:rPr lang="ko-KR" altLang="en-US" sz="1100" dirty="0">
                <a:latin typeface="+mj-ea"/>
                <a:ea typeface="+mj-ea"/>
              </a:rPr>
              <a:t>페이지 </a:t>
            </a:r>
            <a:r>
              <a:rPr lang="en-US" altLang="ko-KR" sz="1100" dirty="0">
                <a:latin typeface="+mj-ea"/>
                <a:ea typeface="+mj-ea"/>
              </a:rPr>
              <a:t>19 : </a:t>
            </a:r>
            <a:r>
              <a:rPr lang="ko-KR" altLang="en-US" sz="1100" dirty="0">
                <a:latin typeface="+mj-ea"/>
                <a:ea typeface="+mj-ea"/>
              </a:rPr>
              <a:t>그림 </a:t>
            </a:r>
            <a:r>
              <a:rPr lang="en-US" altLang="ko-KR" sz="1100" dirty="0">
                <a:latin typeface="+mj-ea"/>
                <a:ea typeface="+mj-ea"/>
              </a:rPr>
              <a:t>3_</a:t>
            </a:r>
            <a:r>
              <a:rPr lang="ko-KR" altLang="en-US" sz="1100" dirty="0">
                <a:latin typeface="+mj-ea"/>
                <a:ea typeface="+mj-ea"/>
                <a:sym typeface="Advent Pro"/>
              </a:rPr>
              <a:t> 미사일 발사 시 불꽃 </a:t>
            </a:r>
            <a:r>
              <a:rPr lang="ko-KR" altLang="en-US" sz="1100" dirty="0" err="1">
                <a:latin typeface="+mj-ea"/>
                <a:ea typeface="+mj-ea"/>
                <a:sym typeface="Advent Pro"/>
              </a:rPr>
              <a:t>파티클</a:t>
            </a:r>
            <a:r>
              <a:rPr lang="ko-KR" altLang="en-US" sz="1100" dirty="0">
                <a:latin typeface="+mj-ea"/>
                <a:ea typeface="+mj-ea"/>
                <a:sym typeface="Advent Pro"/>
              </a:rPr>
              <a:t> 출력 예시</a:t>
            </a:r>
            <a:endParaRPr lang="en-US" altLang="ko-KR" sz="1100" dirty="0">
              <a:latin typeface="+mj-ea"/>
              <a:ea typeface="+mj-ea"/>
            </a:endParaRPr>
          </a:p>
          <a:p>
            <a:pPr algn="just"/>
            <a:r>
              <a:rPr lang="en-US" altLang="ko-KR" sz="1100" dirty="0">
                <a:solidFill>
                  <a:schemeClr val="bg1"/>
                </a:solidFill>
                <a:latin typeface="+mj-ea"/>
                <a:ea typeface="+mj-ea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https://youtu.be/TLSBJOkmCp4?t=324</a:t>
            </a:r>
            <a:endParaRPr lang="en-US" altLang="ko-KR" sz="11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just"/>
            <a:endParaRPr lang="en-US" altLang="ko-KR" sz="1100" dirty="0">
              <a:latin typeface="+mj-ea"/>
              <a:ea typeface="+mj-ea"/>
            </a:endParaRPr>
          </a:p>
          <a:p>
            <a:pPr algn="just"/>
            <a:r>
              <a:rPr lang="ko-KR" altLang="en-US" sz="1100" dirty="0">
                <a:latin typeface="+mj-ea"/>
                <a:ea typeface="+mj-ea"/>
              </a:rPr>
              <a:t>페이지 </a:t>
            </a:r>
            <a:r>
              <a:rPr lang="en-US" altLang="ko-KR" sz="1100" dirty="0">
                <a:latin typeface="+mj-ea"/>
                <a:ea typeface="+mj-ea"/>
              </a:rPr>
              <a:t>19 : </a:t>
            </a:r>
            <a:r>
              <a:rPr lang="ko-KR" altLang="en-US" sz="1100" dirty="0">
                <a:latin typeface="+mj-ea"/>
                <a:ea typeface="+mj-ea"/>
              </a:rPr>
              <a:t>그림 </a:t>
            </a:r>
            <a:r>
              <a:rPr lang="en-US" altLang="ko-KR" sz="1100" dirty="0">
                <a:latin typeface="+mj-ea"/>
                <a:ea typeface="+mj-ea"/>
              </a:rPr>
              <a:t>4_</a:t>
            </a:r>
            <a:r>
              <a:rPr lang="ko-KR" altLang="en-US" sz="1100" dirty="0">
                <a:latin typeface="+mj-ea"/>
                <a:ea typeface="+mj-ea"/>
              </a:rPr>
              <a:t> 미사일 발사 전 번쩍이지 않는 기체 내부 예시</a:t>
            </a:r>
            <a:endParaRPr lang="en-US" altLang="ko-KR" sz="1100" dirty="0">
              <a:latin typeface="+mj-ea"/>
              <a:ea typeface="+mj-ea"/>
            </a:endParaRPr>
          </a:p>
          <a:p>
            <a:pPr algn="just"/>
            <a:r>
              <a:rPr lang="en-US" altLang="ko-KR" sz="1100" dirty="0">
                <a:solidFill>
                  <a:schemeClr val="bg1"/>
                </a:solidFill>
                <a:latin typeface="+mj-ea"/>
                <a:ea typeface="+mj-ea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https://youtu.be/4CLImQk6D_E</a:t>
            </a:r>
            <a:endParaRPr lang="en-US" altLang="ko-KR" sz="11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just"/>
            <a:endParaRPr lang="en-US" altLang="ko-KR" sz="1100" dirty="0">
              <a:latin typeface="+mj-ea"/>
              <a:ea typeface="+mj-ea"/>
            </a:endParaRPr>
          </a:p>
          <a:p>
            <a:pPr algn="just"/>
            <a:r>
              <a:rPr lang="ko-KR" altLang="en-US" sz="1100" dirty="0">
                <a:latin typeface="+mj-ea"/>
                <a:ea typeface="+mj-ea"/>
              </a:rPr>
              <a:t>페이지 </a:t>
            </a:r>
            <a:r>
              <a:rPr lang="en-US" altLang="ko-KR" sz="1100" dirty="0">
                <a:latin typeface="+mj-ea"/>
                <a:ea typeface="+mj-ea"/>
              </a:rPr>
              <a:t>19 : </a:t>
            </a:r>
            <a:r>
              <a:rPr lang="ko-KR" altLang="en-US" sz="1100" dirty="0">
                <a:latin typeface="+mj-ea"/>
                <a:ea typeface="+mj-ea"/>
              </a:rPr>
              <a:t>그림 </a:t>
            </a:r>
            <a:r>
              <a:rPr lang="en-US" altLang="ko-KR" sz="1100" dirty="0">
                <a:latin typeface="+mj-ea"/>
                <a:ea typeface="+mj-ea"/>
              </a:rPr>
              <a:t>5_</a:t>
            </a:r>
            <a:r>
              <a:rPr lang="ko-KR" altLang="en-US" sz="1100" dirty="0">
                <a:latin typeface="+mj-ea"/>
                <a:ea typeface="+mj-ea"/>
              </a:rPr>
              <a:t> 미사일 발사 후 번쩍이는 기체 내부 예시</a:t>
            </a:r>
            <a:endParaRPr lang="en-US" altLang="ko-KR" sz="1100" dirty="0">
              <a:latin typeface="+mj-ea"/>
              <a:ea typeface="+mj-ea"/>
            </a:endParaRPr>
          </a:p>
          <a:p>
            <a:pPr algn="just"/>
            <a:r>
              <a:rPr lang="en-US" altLang="ko-KR" sz="1100" dirty="0">
                <a:solidFill>
                  <a:schemeClr val="bg1"/>
                </a:solidFill>
                <a:latin typeface="+mj-ea"/>
                <a:ea typeface="+mj-ea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https://youtu.be/4CLImQk6D_E</a:t>
            </a:r>
            <a:endParaRPr lang="en-US" altLang="ko-KR" sz="11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just"/>
            <a:endParaRPr lang="en-US" altLang="ko-KR" sz="1100" dirty="0">
              <a:latin typeface="+mj-ea"/>
              <a:ea typeface="+mj-ea"/>
            </a:endParaRPr>
          </a:p>
          <a:p>
            <a:pPr algn="just"/>
            <a:r>
              <a:rPr lang="ko-KR" altLang="en-US" sz="1100" dirty="0">
                <a:latin typeface="+mj-ea"/>
                <a:ea typeface="+mj-ea"/>
              </a:rPr>
              <a:t>페이지 </a:t>
            </a:r>
            <a:r>
              <a:rPr lang="en-US" altLang="ko-KR" sz="1100" dirty="0">
                <a:latin typeface="+mj-ea"/>
                <a:ea typeface="+mj-ea"/>
              </a:rPr>
              <a:t>20 : </a:t>
            </a:r>
            <a:r>
              <a:rPr lang="ko-KR" altLang="en-US" sz="1100" dirty="0">
                <a:latin typeface="+mj-ea"/>
                <a:ea typeface="+mj-ea"/>
              </a:rPr>
              <a:t>그림 </a:t>
            </a:r>
            <a:r>
              <a:rPr lang="en-US" altLang="ko-KR" sz="1100" dirty="0">
                <a:latin typeface="+mj-ea"/>
                <a:ea typeface="+mj-ea"/>
              </a:rPr>
              <a:t>6_</a:t>
            </a:r>
            <a:r>
              <a:rPr lang="ko-KR" altLang="en-US" sz="1100" dirty="0">
                <a:latin typeface="+mj-ea"/>
                <a:ea typeface="+mj-ea"/>
                <a:sym typeface="Advent Pro"/>
              </a:rPr>
              <a:t> 미사일 피격된 적 폭발 출력 예시</a:t>
            </a:r>
            <a:endParaRPr lang="en-US" altLang="ko-KR" sz="1100" dirty="0">
              <a:latin typeface="+mj-ea"/>
              <a:ea typeface="+mj-ea"/>
            </a:endParaRPr>
          </a:p>
          <a:p>
            <a:pPr algn="just"/>
            <a:r>
              <a:rPr lang="en-US" altLang="ko-KR" sz="1100" dirty="0">
                <a:solidFill>
                  <a:schemeClr val="bg1"/>
                </a:solidFill>
                <a:latin typeface="+mj-ea"/>
                <a:ea typeface="+mj-ea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https://youtu.be/xOmDB6ElgUI?t=365</a:t>
            </a:r>
            <a:endParaRPr lang="en-US" altLang="ko-KR" sz="11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4F71935-BC04-5F64-A366-86A16B2969CC}"/>
              </a:ext>
            </a:extLst>
          </p:cNvPr>
          <p:cNvSpPr txBox="1"/>
          <p:nvPr/>
        </p:nvSpPr>
        <p:spPr>
          <a:xfrm>
            <a:off x="6095989" y="2823564"/>
            <a:ext cx="4959028" cy="246221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ko-KR" altLang="en-US" sz="1100" dirty="0">
                <a:latin typeface="+mj-ea"/>
                <a:ea typeface="+mj-ea"/>
              </a:rPr>
              <a:t>페이지 </a:t>
            </a:r>
            <a:r>
              <a:rPr lang="en-US" altLang="ko-KR" sz="1100" dirty="0">
                <a:latin typeface="+mj-ea"/>
                <a:ea typeface="+mj-ea"/>
              </a:rPr>
              <a:t>20 : </a:t>
            </a:r>
            <a:r>
              <a:rPr lang="ko-KR" altLang="en-US" sz="1100" dirty="0">
                <a:latin typeface="+mj-ea"/>
                <a:ea typeface="+mj-ea"/>
              </a:rPr>
              <a:t>그림 </a:t>
            </a:r>
            <a:r>
              <a:rPr lang="en-US" altLang="ko-KR" sz="1100" dirty="0">
                <a:latin typeface="+mj-ea"/>
                <a:ea typeface="+mj-ea"/>
              </a:rPr>
              <a:t>7_</a:t>
            </a:r>
            <a:r>
              <a:rPr lang="ko-KR" altLang="en-US" sz="1100" dirty="0">
                <a:latin typeface="+mj-ea"/>
                <a:ea typeface="+mj-ea"/>
                <a:sym typeface="Advent Pro"/>
              </a:rPr>
              <a:t> 미사일 피격된 적 추락 및 기체 파괴</a:t>
            </a:r>
            <a:r>
              <a:rPr lang="en-US" altLang="ko-KR" sz="1100" dirty="0">
                <a:latin typeface="+mj-ea"/>
                <a:ea typeface="+mj-ea"/>
                <a:sym typeface="Advent Pro"/>
              </a:rPr>
              <a:t>/</a:t>
            </a:r>
            <a:r>
              <a:rPr lang="ko-KR" altLang="en-US" sz="1100" dirty="0">
                <a:latin typeface="+mj-ea"/>
                <a:ea typeface="+mj-ea"/>
                <a:sym typeface="Advent Pro"/>
              </a:rPr>
              <a:t>폭발 출력 예시</a:t>
            </a:r>
            <a:endParaRPr lang="en-US" altLang="ko-KR" sz="1100" dirty="0">
              <a:latin typeface="+mj-ea"/>
              <a:ea typeface="+mj-ea"/>
            </a:endParaRPr>
          </a:p>
          <a:p>
            <a:pPr algn="just"/>
            <a:r>
              <a:rPr lang="en-US" altLang="ko-KR" sz="1100" dirty="0">
                <a:solidFill>
                  <a:schemeClr val="bg1"/>
                </a:solidFill>
                <a:latin typeface="+mj-ea"/>
                <a:ea typeface="+mj-ea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https://youtu.be/xOmDB6ElgUI?t=342</a:t>
            </a:r>
            <a:endParaRPr lang="en-US" altLang="ko-KR" sz="11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just"/>
            <a:endParaRPr lang="en-US" altLang="ko-KR" sz="11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just"/>
            <a:r>
              <a:rPr lang="ko-KR" altLang="en-US" sz="1100" dirty="0">
                <a:latin typeface="+mj-ea"/>
                <a:ea typeface="+mj-ea"/>
              </a:rPr>
              <a:t>페이지 </a:t>
            </a:r>
            <a:r>
              <a:rPr lang="en-US" altLang="ko-KR" sz="1100" dirty="0">
                <a:latin typeface="+mj-ea"/>
                <a:ea typeface="+mj-ea"/>
              </a:rPr>
              <a:t>21 : </a:t>
            </a:r>
            <a:r>
              <a:rPr lang="ko-KR" altLang="en-US" sz="1100" dirty="0">
                <a:latin typeface="+mj-ea"/>
                <a:ea typeface="+mj-ea"/>
              </a:rPr>
              <a:t>그림 </a:t>
            </a:r>
            <a:r>
              <a:rPr lang="en-US" altLang="ko-KR" sz="1100" dirty="0">
                <a:latin typeface="+mj-ea"/>
                <a:ea typeface="+mj-ea"/>
              </a:rPr>
              <a:t>8_</a:t>
            </a:r>
            <a:r>
              <a:rPr lang="ko-KR" altLang="en-US" sz="1100" dirty="0">
                <a:latin typeface="+mj-ea"/>
                <a:ea typeface="+mj-ea"/>
                <a:sym typeface="Advent Pro"/>
              </a:rPr>
              <a:t> 공중에서 충돌 후 폭발 출력 예시</a:t>
            </a:r>
            <a:endParaRPr lang="en-US" altLang="ko-KR" sz="1100" dirty="0">
              <a:latin typeface="+mj-ea"/>
              <a:ea typeface="+mj-ea"/>
            </a:endParaRPr>
          </a:p>
          <a:p>
            <a:pPr algn="just"/>
            <a:r>
              <a:rPr lang="en-US" altLang="ko-KR" sz="1100" dirty="0">
                <a:solidFill>
                  <a:schemeClr val="bg1"/>
                </a:solidFill>
                <a:latin typeface="+mj-ea"/>
                <a:ea typeface="+mj-ea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https://youtu.be/SYtpIZvGJPM</a:t>
            </a:r>
            <a:endParaRPr lang="en-US" altLang="ko-KR" sz="11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just"/>
            <a:endParaRPr lang="en-US" altLang="ko-KR" sz="11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just"/>
            <a:r>
              <a:rPr lang="ko-KR" altLang="en-US" sz="1100" dirty="0">
                <a:latin typeface="+mj-ea"/>
                <a:ea typeface="+mj-ea"/>
              </a:rPr>
              <a:t>페이지 </a:t>
            </a:r>
            <a:r>
              <a:rPr lang="en-US" altLang="ko-KR" sz="1100" dirty="0">
                <a:latin typeface="+mj-ea"/>
                <a:ea typeface="+mj-ea"/>
              </a:rPr>
              <a:t>23 : </a:t>
            </a:r>
            <a:r>
              <a:rPr lang="ko-KR" altLang="en-US" sz="1100" dirty="0">
                <a:latin typeface="+mj-ea"/>
                <a:ea typeface="+mj-ea"/>
              </a:rPr>
              <a:t>그림 </a:t>
            </a:r>
            <a:r>
              <a:rPr lang="en-US" altLang="ko-KR" sz="1100" dirty="0">
                <a:latin typeface="+mj-ea"/>
                <a:ea typeface="+mj-ea"/>
              </a:rPr>
              <a:t>9_</a:t>
            </a:r>
            <a:r>
              <a:rPr lang="ko-KR" altLang="en-US" sz="1100" dirty="0">
                <a:latin typeface="+mj-ea"/>
                <a:ea typeface="+mj-ea"/>
              </a:rPr>
              <a:t> 배경 예시</a:t>
            </a:r>
            <a:endParaRPr lang="en-US" altLang="ko-KR" sz="1100" dirty="0">
              <a:latin typeface="+mj-ea"/>
              <a:ea typeface="+mj-ea"/>
            </a:endParaRPr>
          </a:p>
          <a:p>
            <a:pPr algn="just"/>
            <a:r>
              <a:rPr lang="en-US" altLang="ko-KR" sz="1100" dirty="0">
                <a:solidFill>
                  <a:schemeClr val="bg1"/>
                </a:solidFill>
                <a:latin typeface="+mj-ea"/>
                <a:ea typeface="+mj-ea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https://www.wallpaperbetter.com/ko/hd-wallpaper-nwycy</a:t>
            </a:r>
            <a:endParaRPr lang="en-US" altLang="ko-KR" sz="11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just"/>
            <a:endParaRPr lang="en-US" altLang="ko-KR" sz="1100" dirty="0">
              <a:latin typeface="+mj-ea"/>
              <a:ea typeface="+mj-ea"/>
            </a:endParaRPr>
          </a:p>
          <a:p>
            <a:pPr algn="just"/>
            <a:r>
              <a:rPr lang="ko-KR" altLang="en-US" sz="1100" dirty="0">
                <a:latin typeface="+mj-ea"/>
                <a:ea typeface="+mj-ea"/>
              </a:rPr>
              <a:t>페이지 </a:t>
            </a:r>
            <a:r>
              <a:rPr lang="en-US" altLang="ko-KR" sz="1100" dirty="0">
                <a:latin typeface="+mj-ea"/>
                <a:ea typeface="+mj-ea"/>
              </a:rPr>
              <a:t>25 : </a:t>
            </a:r>
            <a:r>
              <a:rPr lang="ko-KR" altLang="en-US" sz="1100" dirty="0">
                <a:latin typeface="+mj-ea"/>
                <a:ea typeface="+mj-ea"/>
              </a:rPr>
              <a:t>그림 </a:t>
            </a:r>
            <a:r>
              <a:rPr lang="en-US" altLang="ko-KR" sz="1100" dirty="0">
                <a:latin typeface="+mj-ea"/>
                <a:ea typeface="+mj-ea"/>
              </a:rPr>
              <a:t>10_</a:t>
            </a:r>
            <a:r>
              <a:rPr lang="ko-KR" altLang="en-US" sz="1100" dirty="0">
                <a:latin typeface="+mj-ea"/>
                <a:ea typeface="+mj-ea"/>
              </a:rPr>
              <a:t> 카메라 줌인 예시</a:t>
            </a:r>
            <a:endParaRPr lang="en-US" altLang="ko-KR" sz="1100" dirty="0">
              <a:latin typeface="+mj-ea"/>
              <a:ea typeface="+mj-ea"/>
            </a:endParaRPr>
          </a:p>
          <a:p>
            <a:pPr algn="just"/>
            <a:r>
              <a:rPr lang="en-US" altLang="ko-KR" sz="1100" dirty="0">
                <a:solidFill>
                  <a:schemeClr val="bg1"/>
                </a:solidFill>
                <a:latin typeface="+mj-ea"/>
                <a:ea typeface="+mj-ea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https://youtu.be/xOmDB6ElgUI?t=325</a:t>
            </a:r>
            <a:endParaRPr lang="en-US" altLang="ko-KR" sz="11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just"/>
            <a:endParaRPr lang="en-US" altLang="ko-KR" sz="11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just"/>
            <a:r>
              <a:rPr lang="ko-KR" altLang="en-US" sz="1100" dirty="0">
                <a:latin typeface="+mj-ea"/>
                <a:ea typeface="+mj-ea"/>
              </a:rPr>
              <a:t>페이지 </a:t>
            </a:r>
            <a:r>
              <a:rPr lang="en-US" altLang="ko-KR" sz="1100" dirty="0">
                <a:latin typeface="+mj-ea"/>
                <a:ea typeface="+mj-ea"/>
              </a:rPr>
              <a:t>26 : </a:t>
            </a:r>
            <a:r>
              <a:rPr lang="ko-KR" altLang="en-US" sz="1100" dirty="0">
                <a:latin typeface="+mj-ea"/>
                <a:ea typeface="+mj-ea"/>
              </a:rPr>
              <a:t>그림 </a:t>
            </a:r>
            <a:r>
              <a:rPr lang="en-US" altLang="ko-KR" sz="1100" dirty="0">
                <a:latin typeface="+mj-ea"/>
                <a:ea typeface="+mj-ea"/>
              </a:rPr>
              <a:t>11_</a:t>
            </a:r>
            <a:r>
              <a:rPr lang="ko-KR" altLang="en-US" sz="1100" dirty="0">
                <a:latin typeface="+mj-ea"/>
                <a:ea typeface="+mj-ea"/>
              </a:rPr>
              <a:t> 무력 시스템 예시</a:t>
            </a:r>
            <a:endParaRPr lang="en-US" altLang="ko-KR" sz="1100" dirty="0">
              <a:latin typeface="+mj-ea"/>
              <a:ea typeface="+mj-ea"/>
            </a:endParaRPr>
          </a:p>
          <a:p>
            <a:pPr algn="just"/>
            <a:r>
              <a:rPr lang="en-US" altLang="ko-KR" sz="1100" dirty="0">
                <a:solidFill>
                  <a:schemeClr val="bg1"/>
                </a:solidFill>
                <a:latin typeface="+mj-ea"/>
                <a:ea typeface="+mj-ea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https://from2015.tistory.com/1025</a:t>
            </a:r>
            <a:endParaRPr lang="en-US" altLang="ko-KR" sz="11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5D0106E-C51A-2F74-F1D3-04827AED206A}"/>
              </a:ext>
            </a:extLst>
          </p:cNvPr>
          <p:cNvCxnSpPr>
            <a:cxnSpLocks/>
          </p:cNvCxnSpPr>
          <p:nvPr/>
        </p:nvCxnSpPr>
        <p:spPr>
          <a:xfrm flipV="1">
            <a:off x="6096000" y="1999542"/>
            <a:ext cx="0" cy="4110253"/>
          </a:xfrm>
          <a:prstGeom prst="line">
            <a:avLst/>
          </a:prstGeom>
          <a:ln w="28575">
            <a:solidFill>
              <a:srgbClr val="396E9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9434D475-A151-7158-673C-3EC20002AB3E}"/>
              </a:ext>
            </a:extLst>
          </p:cNvPr>
          <p:cNvSpPr txBox="1"/>
          <p:nvPr/>
        </p:nvSpPr>
        <p:spPr>
          <a:xfrm>
            <a:off x="11534092" y="6412701"/>
            <a:ext cx="497252" cy="24622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ko-KR" sz="1000" b="1" spc="-150" dirty="0">
                <a:solidFill>
                  <a:schemeClr val="tx1"/>
                </a:solidFill>
                <a:latin typeface="+mj-ea"/>
                <a:ea typeface="+mj-ea"/>
              </a:rPr>
              <a:t>28 / 29</a:t>
            </a:r>
            <a:endParaRPr lang="ko-KR" altLang="en-US" sz="1600" b="1" spc="-150" dirty="0">
              <a:solidFill>
                <a:schemeClr val="tx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419234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D635ED1-ED7F-42FF-BBC4-E015AAC1D1A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" y="0"/>
            <a:ext cx="12190326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E00438A-FA4D-4AC6-AD9E-C18057FDD8C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A48078-82E0-46B0-BFB6-AC766ABB0F40}"/>
              </a:ext>
            </a:extLst>
          </p:cNvPr>
          <p:cNvSpPr txBox="1"/>
          <p:nvPr/>
        </p:nvSpPr>
        <p:spPr>
          <a:xfrm>
            <a:off x="4362480" y="3034175"/>
            <a:ext cx="346703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dirty="0">
                <a:solidFill>
                  <a:schemeClr val="bg1"/>
                </a:solidFill>
              </a:rPr>
              <a:t>THANK</a:t>
            </a:r>
            <a:r>
              <a:rPr lang="ko-KR" altLang="en-US" sz="4400" dirty="0">
                <a:solidFill>
                  <a:schemeClr val="bg1"/>
                </a:solidFill>
              </a:rPr>
              <a:t> </a:t>
            </a:r>
            <a:r>
              <a:rPr lang="en-US" altLang="ko-KR" sz="4400" dirty="0">
                <a:solidFill>
                  <a:schemeClr val="bg1"/>
                </a:solidFill>
              </a:rPr>
              <a:t>YOU</a:t>
            </a:r>
            <a:endParaRPr lang="ko-KR" altLang="en-US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9498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2A71C6D-3FC9-4ACB-8F32-BB5BB9CA652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5A420B0-4447-4446-832A-B193CF79F776}"/>
              </a:ext>
            </a:extLst>
          </p:cNvPr>
          <p:cNvSpPr txBox="1"/>
          <p:nvPr/>
        </p:nvSpPr>
        <p:spPr>
          <a:xfrm>
            <a:off x="5195753" y="3262771"/>
            <a:ext cx="18004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spc="-300" dirty="0">
                <a:solidFill>
                  <a:schemeClr val="accent6"/>
                </a:solidFill>
              </a:rPr>
              <a:t>게임 설명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CFF045-76E5-4311-BF73-F6435BA26739}"/>
              </a:ext>
            </a:extLst>
          </p:cNvPr>
          <p:cNvSpPr txBox="1"/>
          <p:nvPr/>
        </p:nvSpPr>
        <p:spPr>
          <a:xfrm>
            <a:off x="5205263" y="2680659"/>
            <a:ext cx="19303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600" dirty="0">
                <a:solidFill>
                  <a:schemeClr val="accent6"/>
                </a:solidFill>
              </a:rPr>
              <a:t>Part 1 </a:t>
            </a:r>
            <a:endParaRPr lang="ko-KR" altLang="en-US" sz="3200" spc="600" dirty="0">
              <a:solidFill>
                <a:schemeClr val="accent6"/>
              </a:solidFill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F3F63FED-FAEC-4CDD-A60B-AFCB761E3740}"/>
              </a:ext>
            </a:extLst>
          </p:cNvPr>
          <p:cNvCxnSpPr>
            <a:cxnSpLocks/>
          </p:cNvCxnSpPr>
          <p:nvPr/>
        </p:nvCxnSpPr>
        <p:spPr>
          <a:xfrm>
            <a:off x="287668" y="198470"/>
            <a:ext cx="118618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CAD2DD1-51A5-40EF-A967-25936E2EF244}"/>
              </a:ext>
            </a:extLst>
          </p:cNvPr>
          <p:cNvCxnSpPr>
            <a:cxnSpLocks/>
          </p:cNvCxnSpPr>
          <p:nvPr/>
        </p:nvCxnSpPr>
        <p:spPr>
          <a:xfrm>
            <a:off x="255769" y="198470"/>
            <a:ext cx="609600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01EA1DCA-6C9B-4AC6-8E45-734183B280F6}"/>
              </a:ext>
            </a:extLst>
          </p:cNvPr>
          <p:cNvCxnSpPr>
            <a:cxnSpLocks/>
          </p:cNvCxnSpPr>
          <p:nvPr/>
        </p:nvCxnSpPr>
        <p:spPr>
          <a:xfrm>
            <a:off x="1014228" y="6666614"/>
            <a:ext cx="118618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0755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D4AA1C9-5E62-43D2-94D7-AF6398C0C2F3}"/>
              </a:ext>
            </a:extLst>
          </p:cNvPr>
          <p:cNvSpPr txBox="1"/>
          <p:nvPr/>
        </p:nvSpPr>
        <p:spPr>
          <a:xfrm>
            <a:off x="660400" y="138935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게임 설명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A1FFFF6-A492-4601-AFF6-499496A70F0A}"/>
              </a:ext>
            </a:extLst>
          </p:cNvPr>
          <p:cNvSpPr txBox="1"/>
          <p:nvPr/>
        </p:nvSpPr>
        <p:spPr>
          <a:xfrm>
            <a:off x="660400" y="694970"/>
            <a:ext cx="131318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Game Description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3C97A96-ACC5-4484-BA51-E826DEF6C800}"/>
              </a:ext>
            </a:extLst>
          </p:cNvPr>
          <p:cNvSpPr txBox="1"/>
          <p:nvPr/>
        </p:nvSpPr>
        <p:spPr>
          <a:xfrm>
            <a:off x="111760" y="81617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rPr>
              <a:t>1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lt"/>
              <a:ea typeface="+mj-ea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817A1371-B864-4B45-9BF5-9661D0ED6419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B88DB3BC-F1D7-6863-0B25-8EFC0206843D}"/>
              </a:ext>
            </a:extLst>
          </p:cNvPr>
          <p:cNvSpPr/>
          <p:nvPr/>
        </p:nvSpPr>
        <p:spPr>
          <a:xfrm>
            <a:off x="9762007" y="6406306"/>
            <a:ext cx="2351192" cy="4068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7237129-BC3D-F0A4-8795-833175E4D727}"/>
              </a:ext>
            </a:extLst>
          </p:cNvPr>
          <p:cNvSpPr txBox="1"/>
          <p:nvPr/>
        </p:nvSpPr>
        <p:spPr>
          <a:xfrm>
            <a:off x="6426200" y="2636431"/>
            <a:ext cx="510789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+mj-ea"/>
                <a:ea typeface="+mj-ea"/>
              </a:rPr>
              <a:t>“World of </a:t>
            </a:r>
            <a:r>
              <a:rPr lang="en-US" altLang="ko-KR" dirty="0" err="1">
                <a:latin typeface="+mj-ea"/>
                <a:ea typeface="+mj-ea"/>
              </a:rPr>
              <a:t>WarPlanes</a:t>
            </a:r>
            <a:r>
              <a:rPr lang="en-US" altLang="ko-KR" dirty="0">
                <a:latin typeface="+mj-ea"/>
                <a:ea typeface="+mj-ea"/>
              </a:rPr>
              <a:t>”</a:t>
            </a:r>
            <a:r>
              <a:rPr lang="ko-KR" altLang="en-US" dirty="0">
                <a:latin typeface="+mj-ea"/>
                <a:ea typeface="+mj-ea"/>
              </a:rPr>
              <a:t>와 같은</a:t>
            </a:r>
            <a:endParaRPr lang="en-US" altLang="ko-KR" dirty="0">
              <a:latin typeface="+mj-ea"/>
              <a:ea typeface="+mj-ea"/>
            </a:endParaRPr>
          </a:p>
          <a:p>
            <a:pPr algn="ctr"/>
            <a:r>
              <a:rPr lang="ko-KR" altLang="en-US" dirty="0">
                <a:latin typeface="+mj-ea"/>
                <a:ea typeface="+mj-ea"/>
              </a:rPr>
              <a:t>대공 </a:t>
            </a:r>
            <a:r>
              <a:rPr lang="en-US" altLang="ko-KR" dirty="0">
                <a:latin typeface="+mj-ea"/>
                <a:ea typeface="+mj-ea"/>
              </a:rPr>
              <a:t>PVP </a:t>
            </a:r>
            <a:r>
              <a:rPr lang="ko-KR" altLang="en-US" dirty="0">
                <a:latin typeface="+mj-ea"/>
                <a:ea typeface="+mj-ea"/>
              </a:rPr>
              <a:t>게임</a:t>
            </a:r>
            <a:endParaRPr lang="en-US" altLang="ko-KR" dirty="0">
              <a:latin typeface="+mj-ea"/>
              <a:ea typeface="+mj-ea"/>
            </a:endParaRPr>
          </a:p>
          <a:p>
            <a:pPr algn="ctr"/>
            <a:endParaRPr lang="en-US" altLang="ko-KR" dirty="0">
              <a:latin typeface="+mj-ea"/>
              <a:ea typeface="+mj-ea"/>
            </a:endParaRPr>
          </a:p>
          <a:p>
            <a:pPr algn="ctr"/>
            <a:r>
              <a:rPr lang="ko-KR" altLang="en-US" dirty="0">
                <a:latin typeface="+mj-ea"/>
                <a:ea typeface="+mj-ea"/>
              </a:rPr>
              <a:t>야간이라는 </a:t>
            </a:r>
            <a:r>
              <a:rPr lang="ko-KR" altLang="en-US">
                <a:latin typeface="+mj-ea"/>
                <a:ea typeface="+mj-ea"/>
              </a:rPr>
              <a:t>특수한 상황과 날씨 같은 효과를</a:t>
            </a:r>
            <a:endParaRPr lang="en-US" altLang="ko-KR">
              <a:latin typeface="+mj-ea"/>
              <a:ea typeface="+mj-ea"/>
            </a:endParaRPr>
          </a:p>
          <a:p>
            <a:pPr algn="ctr"/>
            <a:r>
              <a:rPr lang="ko-KR" altLang="en-US">
                <a:latin typeface="+mj-ea"/>
                <a:ea typeface="+mj-ea"/>
              </a:rPr>
              <a:t>추가해 점령지를 점령하기 위해 </a:t>
            </a:r>
            <a:r>
              <a:rPr lang="ko-KR" altLang="en-US" dirty="0">
                <a:latin typeface="+mj-ea"/>
                <a:ea typeface="+mj-ea"/>
              </a:rPr>
              <a:t>제공권을 장악</a:t>
            </a:r>
            <a:endParaRPr lang="en-US" altLang="ko-KR" dirty="0">
              <a:latin typeface="+mj-ea"/>
              <a:ea typeface="+mj-ea"/>
            </a:endParaRPr>
          </a:p>
          <a:p>
            <a:pPr algn="ctr"/>
            <a:endParaRPr lang="en-US" altLang="ko-KR" dirty="0">
              <a:latin typeface="+mj-ea"/>
              <a:ea typeface="+mj-ea"/>
            </a:endParaRPr>
          </a:p>
          <a:p>
            <a:pPr algn="ctr"/>
            <a:r>
              <a:rPr lang="ko-KR" altLang="en-US">
                <a:latin typeface="+mj-ea"/>
                <a:ea typeface="+mj-ea"/>
              </a:rPr>
              <a:t>조건이 제약된 </a:t>
            </a:r>
            <a:r>
              <a:rPr lang="ko-KR" altLang="en-US" dirty="0">
                <a:latin typeface="+mj-ea"/>
                <a:ea typeface="+mj-ea"/>
              </a:rPr>
              <a:t>미션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특수한 상황에서의 </a:t>
            </a:r>
            <a:r>
              <a:rPr lang="ko-KR" altLang="en-US" dirty="0">
                <a:latin typeface="+mj-ea"/>
                <a:ea typeface="+mj-ea"/>
              </a:rPr>
              <a:t>미션을 </a:t>
            </a:r>
            <a:endParaRPr lang="en-US" altLang="ko-KR" dirty="0">
              <a:latin typeface="+mj-ea"/>
              <a:ea typeface="+mj-ea"/>
            </a:endParaRPr>
          </a:p>
          <a:p>
            <a:pPr algn="ctr"/>
            <a:r>
              <a:rPr lang="ko-KR" altLang="en-US">
                <a:latin typeface="+mj-ea"/>
                <a:ea typeface="+mj-ea"/>
              </a:rPr>
              <a:t>해결 및 체험하기 위한 </a:t>
            </a:r>
            <a:r>
              <a:rPr lang="en-US" altLang="ko-KR" dirty="0">
                <a:latin typeface="+mj-ea"/>
                <a:ea typeface="+mj-ea"/>
              </a:rPr>
              <a:t>PVE</a:t>
            </a:r>
            <a:r>
              <a:rPr lang="ko-KR" altLang="en-US" dirty="0">
                <a:latin typeface="+mj-ea"/>
                <a:ea typeface="+mj-ea"/>
              </a:rPr>
              <a:t>모드</a:t>
            </a:r>
            <a:endParaRPr lang="en-US" altLang="ko-KR" dirty="0">
              <a:latin typeface="+mj-ea"/>
              <a:ea typeface="+mj-ea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173BE536-DDA5-DCC3-70CA-13DAC9A2CD43}"/>
              </a:ext>
            </a:extLst>
          </p:cNvPr>
          <p:cNvCxnSpPr>
            <a:cxnSpLocks/>
          </p:cNvCxnSpPr>
          <p:nvPr/>
        </p:nvCxnSpPr>
        <p:spPr>
          <a:xfrm>
            <a:off x="776177" y="6666617"/>
            <a:ext cx="72520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타원 2">
            <a:extLst>
              <a:ext uri="{FF2B5EF4-FFF2-40B4-BE49-F238E27FC236}">
                <a16:creationId xmlns:a16="http://schemas.microsoft.com/office/drawing/2014/main" id="{AE5CD925-FB66-6D51-6F3A-A477DC70F6AE}"/>
              </a:ext>
            </a:extLst>
          </p:cNvPr>
          <p:cNvSpPr/>
          <p:nvPr/>
        </p:nvSpPr>
        <p:spPr>
          <a:xfrm>
            <a:off x="333031" y="1254539"/>
            <a:ext cx="5432770" cy="5231424"/>
          </a:xfrm>
          <a:prstGeom prst="ellipse">
            <a:avLst/>
          </a:prstGeom>
          <a:solidFill>
            <a:schemeClr val="accent4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A07E22CA-0B78-D82D-F2B7-C78A32AF72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702" y="2345560"/>
            <a:ext cx="5181766" cy="289006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898994B-CD24-E304-B552-E1B93272BF77}"/>
              </a:ext>
            </a:extLst>
          </p:cNvPr>
          <p:cNvSpPr txBox="1"/>
          <p:nvPr/>
        </p:nvSpPr>
        <p:spPr>
          <a:xfrm>
            <a:off x="2388036" y="5235626"/>
            <a:ext cx="1846613" cy="20774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139700">
              <a:buClr>
                <a:schemeClr val="lt2"/>
              </a:buClr>
              <a:buSzPts val="1400"/>
            </a:pPr>
            <a:r>
              <a:rPr lang="en-US" altLang="ko-KR" sz="75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sym typeface="Advent Pro"/>
              </a:rPr>
              <a:t>&lt;</a:t>
            </a:r>
            <a:r>
              <a:rPr lang="ko-KR" altLang="en-US" sz="75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sym typeface="Advent Pro"/>
              </a:rPr>
              <a:t>그림 </a:t>
            </a:r>
            <a:r>
              <a:rPr lang="en-US" altLang="ko-KR" sz="75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sym typeface="Advent Pro"/>
              </a:rPr>
              <a:t>1&gt; </a:t>
            </a:r>
            <a:r>
              <a:rPr lang="ko-KR" altLang="en-US" sz="75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sym typeface="Advent Pro"/>
              </a:rPr>
              <a:t>비행 화면 예시</a:t>
            </a:r>
            <a:endParaRPr lang="en-US" altLang="ko-KR" sz="750" dirty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  <a:sym typeface="Advent Pro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2196425-5766-832F-441D-560160897EC9}"/>
              </a:ext>
            </a:extLst>
          </p:cNvPr>
          <p:cNvSpPr txBox="1"/>
          <p:nvPr/>
        </p:nvSpPr>
        <p:spPr>
          <a:xfrm>
            <a:off x="11534092" y="6412701"/>
            <a:ext cx="497252" cy="24622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ko-KR" sz="1000" b="1" spc="-150" dirty="0">
                <a:solidFill>
                  <a:schemeClr val="tx1"/>
                </a:solidFill>
                <a:latin typeface="+mj-ea"/>
                <a:ea typeface="+mj-ea"/>
              </a:rPr>
              <a:t>04 / 29</a:t>
            </a:r>
            <a:endParaRPr lang="ko-KR" altLang="en-US" sz="1600" b="1" spc="-150" dirty="0">
              <a:solidFill>
                <a:schemeClr val="tx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170575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D4AA1C9-5E62-43D2-94D7-AF6398C0C2F3}"/>
              </a:ext>
            </a:extLst>
          </p:cNvPr>
          <p:cNvSpPr txBox="1"/>
          <p:nvPr/>
        </p:nvSpPr>
        <p:spPr>
          <a:xfrm>
            <a:off x="660400" y="138935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게임 설명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A1FFFF6-A492-4601-AFF6-499496A70F0A}"/>
              </a:ext>
            </a:extLst>
          </p:cNvPr>
          <p:cNvSpPr txBox="1"/>
          <p:nvPr/>
        </p:nvSpPr>
        <p:spPr>
          <a:xfrm>
            <a:off x="660400" y="694970"/>
            <a:ext cx="131318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Game Description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3C97A96-ACC5-4484-BA51-E826DEF6C800}"/>
              </a:ext>
            </a:extLst>
          </p:cNvPr>
          <p:cNvSpPr txBox="1"/>
          <p:nvPr/>
        </p:nvSpPr>
        <p:spPr>
          <a:xfrm>
            <a:off x="111760" y="81617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rPr>
              <a:t>1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lt"/>
              <a:ea typeface="+mj-ea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817A1371-B864-4B45-9BF5-9661D0ED6419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B88DB3BC-F1D7-6863-0B25-8EFC0206843D}"/>
              </a:ext>
            </a:extLst>
          </p:cNvPr>
          <p:cNvSpPr/>
          <p:nvPr/>
        </p:nvSpPr>
        <p:spPr>
          <a:xfrm>
            <a:off x="9762007" y="6406306"/>
            <a:ext cx="2351192" cy="4068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7237129-BC3D-F0A4-8795-833175E4D727}"/>
              </a:ext>
            </a:extLst>
          </p:cNvPr>
          <p:cNvSpPr txBox="1"/>
          <p:nvPr/>
        </p:nvSpPr>
        <p:spPr>
          <a:xfrm>
            <a:off x="6426200" y="1666934"/>
            <a:ext cx="510789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+mj-ea"/>
                <a:ea typeface="+mj-ea"/>
              </a:rPr>
              <a:t>&lt;</a:t>
            </a:r>
            <a:r>
              <a:rPr lang="ko-KR" altLang="en-US" dirty="0">
                <a:latin typeface="+mj-ea"/>
                <a:ea typeface="+mj-ea"/>
              </a:rPr>
              <a:t>맵</a:t>
            </a:r>
            <a:r>
              <a:rPr lang="en-US" altLang="ko-KR" dirty="0">
                <a:latin typeface="+mj-ea"/>
                <a:ea typeface="+mj-ea"/>
              </a:rPr>
              <a:t>&gt;</a:t>
            </a:r>
          </a:p>
          <a:p>
            <a:pPr algn="ctr"/>
            <a:r>
              <a:rPr lang="en-US" altLang="ko-KR" dirty="0">
                <a:latin typeface="+mj-ea"/>
                <a:ea typeface="+mj-ea"/>
              </a:rPr>
              <a:t>PVP – 2</a:t>
            </a:r>
            <a:r>
              <a:rPr lang="ko-KR" altLang="en-US" dirty="0">
                <a:latin typeface="+mj-ea"/>
                <a:ea typeface="+mj-ea"/>
              </a:rPr>
              <a:t>개 </a:t>
            </a:r>
            <a:r>
              <a:rPr lang="en-US" altLang="ko-KR" dirty="0">
                <a:latin typeface="+mj-ea"/>
                <a:ea typeface="+mj-ea"/>
              </a:rPr>
              <a:t>(</a:t>
            </a:r>
            <a:r>
              <a:rPr lang="ko-KR" altLang="en-US" dirty="0">
                <a:latin typeface="+mj-ea"/>
                <a:ea typeface="+mj-ea"/>
              </a:rPr>
              <a:t>자연 맵</a:t>
            </a:r>
            <a:r>
              <a:rPr lang="en-US" altLang="ko-KR" dirty="0">
                <a:latin typeface="+mj-ea"/>
                <a:ea typeface="+mj-ea"/>
              </a:rPr>
              <a:t>, </a:t>
            </a:r>
            <a:r>
              <a:rPr lang="ko-KR" altLang="en-US" dirty="0">
                <a:latin typeface="+mj-ea"/>
                <a:ea typeface="+mj-ea"/>
              </a:rPr>
              <a:t>도시 맵</a:t>
            </a:r>
            <a:r>
              <a:rPr lang="en-US" altLang="ko-KR" dirty="0">
                <a:latin typeface="+mj-ea"/>
                <a:ea typeface="+mj-ea"/>
              </a:rPr>
              <a:t>)</a:t>
            </a:r>
          </a:p>
          <a:p>
            <a:pPr algn="ctr"/>
            <a:r>
              <a:rPr lang="en-US" altLang="ko-KR" dirty="0">
                <a:latin typeface="+mj-ea"/>
                <a:ea typeface="+mj-ea"/>
              </a:rPr>
              <a:t>PVE – 3</a:t>
            </a:r>
            <a:r>
              <a:rPr lang="ko-KR" altLang="en-US" dirty="0">
                <a:latin typeface="+mj-ea"/>
                <a:ea typeface="+mj-ea"/>
              </a:rPr>
              <a:t>개 </a:t>
            </a:r>
            <a:r>
              <a:rPr lang="en-US" altLang="ko-KR" dirty="0">
                <a:latin typeface="+mj-ea"/>
                <a:ea typeface="+mj-ea"/>
              </a:rPr>
              <a:t>(</a:t>
            </a:r>
            <a:r>
              <a:rPr lang="ko-KR" altLang="en-US" dirty="0">
                <a:latin typeface="+mj-ea"/>
                <a:ea typeface="+mj-ea"/>
              </a:rPr>
              <a:t>추후 결정</a:t>
            </a:r>
            <a:r>
              <a:rPr lang="en-US" altLang="ko-KR" dirty="0">
                <a:latin typeface="+mj-ea"/>
                <a:ea typeface="+mj-ea"/>
              </a:rPr>
              <a:t>)</a:t>
            </a:r>
          </a:p>
          <a:p>
            <a:pPr algn="ctr"/>
            <a:r>
              <a:rPr lang="en-US" altLang="ko-KR" dirty="0">
                <a:latin typeface="+mj-ea"/>
                <a:ea typeface="+mj-ea"/>
              </a:rPr>
              <a:t>10px = 1m</a:t>
            </a:r>
            <a:r>
              <a:rPr lang="ko-KR" altLang="en-US" dirty="0">
                <a:latin typeface="+mj-ea"/>
                <a:ea typeface="+mj-ea"/>
              </a:rPr>
              <a:t>로</a:t>
            </a:r>
            <a:endParaRPr lang="en-US" altLang="ko-KR" dirty="0">
              <a:latin typeface="+mj-ea"/>
              <a:ea typeface="+mj-ea"/>
            </a:endParaRPr>
          </a:p>
          <a:p>
            <a:pPr algn="ctr"/>
            <a:r>
              <a:rPr lang="ko-KR" altLang="en-US" dirty="0">
                <a:latin typeface="+mj-ea"/>
                <a:ea typeface="+mj-ea"/>
              </a:rPr>
              <a:t>맵 크기는 </a:t>
            </a:r>
            <a:r>
              <a:rPr lang="en-US" altLang="ko-KR" dirty="0">
                <a:latin typeface="+mj-ea"/>
                <a:ea typeface="+mj-ea"/>
              </a:rPr>
              <a:t>10km*10km </a:t>
            </a:r>
            <a:r>
              <a:rPr lang="ko-KR" altLang="en-US" dirty="0">
                <a:latin typeface="+mj-ea"/>
                <a:ea typeface="+mj-ea"/>
              </a:rPr>
              <a:t>형식으로 존재한다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pPr algn="ctr"/>
            <a:endParaRPr lang="en-US" altLang="ko-KR" dirty="0">
              <a:latin typeface="+mj-ea"/>
              <a:ea typeface="+mj-ea"/>
            </a:endParaRPr>
          </a:p>
          <a:p>
            <a:pPr algn="ctr"/>
            <a:r>
              <a:rPr lang="en-US" altLang="ko-KR" dirty="0">
                <a:latin typeface="+mj-ea"/>
                <a:ea typeface="+mj-ea"/>
              </a:rPr>
              <a:t>&lt;UI/UX&gt;</a:t>
            </a:r>
          </a:p>
          <a:p>
            <a:pPr algn="ctr"/>
            <a:r>
              <a:rPr lang="ko-KR" altLang="en-US" dirty="0">
                <a:latin typeface="+mj-ea"/>
                <a:ea typeface="+mj-ea"/>
              </a:rPr>
              <a:t>옆 사진과 같은 형식으로 중앙에 크로스 헤어</a:t>
            </a:r>
            <a:r>
              <a:rPr lang="en-US" altLang="ko-KR" dirty="0">
                <a:latin typeface="+mj-ea"/>
                <a:ea typeface="+mj-ea"/>
              </a:rPr>
              <a:t>(</a:t>
            </a:r>
            <a:r>
              <a:rPr lang="ko-KR" altLang="en-US" dirty="0">
                <a:latin typeface="+mj-ea"/>
                <a:ea typeface="+mj-ea"/>
              </a:rPr>
              <a:t>조준 점</a:t>
            </a:r>
            <a:r>
              <a:rPr lang="en-US" altLang="ko-KR" dirty="0">
                <a:latin typeface="+mj-ea"/>
                <a:ea typeface="+mj-ea"/>
              </a:rPr>
              <a:t>)</a:t>
            </a:r>
          </a:p>
          <a:p>
            <a:pPr algn="ctr"/>
            <a:r>
              <a:rPr lang="ko-KR" altLang="en-US" dirty="0">
                <a:latin typeface="+mj-ea"/>
                <a:ea typeface="+mj-ea"/>
              </a:rPr>
              <a:t>우측 하단에 </a:t>
            </a:r>
            <a:r>
              <a:rPr lang="ko-KR" altLang="en-US" dirty="0" err="1">
                <a:latin typeface="+mj-ea"/>
                <a:ea typeface="+mj-ea"/>
              </a:rPr>
              <a:t>미니맵</a:t>
            </a:r>
            <a:r>
              <a:rPr lang="en-US" altLang="ko-KR" dirty="0">
                <a:latin typeface="+mj-ea"/>
                <a:ea typeface="+mj-ea"/>
              </a:rPr>
              <a:t>,</a:t>
            </a:r>
            <a:r>
              <a:rPr lang="ko-KR" altLang="en-US" dirty="0">
                <a:latin typeface="+mj-ea"/>
                <a:ea typeface="+mj-ea"/>
              </a:rPr>
              <a:t> 적 공격이나 객체 접근 시 백미러와 같은 뷰 추가 생성</a:t>
            </a:r>
            <a:endParaRPr lang="en-US" altLang="ko-KR" dirty="0">
              <a:latin typeface="+mj-ea"/>
              <a:ea typeface="+mj-ea"/>
            </a:endParaRPr>
          </a:p>
          <a:p>
            <a:pPr algn="ctr"/>
            <a:endParaRPr lang="en-US" altLang="ko-KR" dirty="0">
              <a:latin typeface="+mj-ea"/>
              <a:ea typeface="+mj-ea"/>
            </a:endParaRPr>
          </a:p>
          <a:p>
            <a:pPr algn="ctr"/>
            <a:r>
              <a:rPr lang="en-US" altLang="ko-KR" dirty="0">
                <a:latin typeface="+mj-ea"/>
                <a:ea typeface="+mj-ea"/>
              </a:rPr>
              <a:t>&lt;</a:t>
            </a:r>
            <a:r>
              <a:rPr lang="ko-KR" altLang="en-US" dirty="0">
                <a:latin typeface="+mj-ea"/>
                <a:ea typeface="+mj-ea"/>
              </a:rPr>
              <a:t>카메라 회전</a:t>
            </a:r>
            <a:r>
              <a:rPr lang="en-US" altLang="ko-KR" dirty="0">
                <a:latin typeface="+mj-ea"/>
                <a:ea typeface="+mj-ea"/>
              </a:rPr>
              <a:t>&gt;</a:t>
            </a:r>
          </a:p>
          <a:p>
            <a:pPr algn="ctr"/>
            <a:r>
              <a:rPr lang="ko-KR" altLang="en-US" dirty="0">
                <a:latin typeface="+mj-ea"/>
                <a:ea typeface="+mj-ea"/>
              </a:rPr>
              <a:t>이동하면서 카메라 회전이 가능</a:t>
            </a:r>
            <a:endParaRPr lang="en-US" altLang="ko-KR" dirty="0">
              <a:latin typeface="+mj-ea"/>
              <a:ea typeface="+mj-ea"/>
            </a:endParaRPr>
          </a:p>
          <a:p>
            <a:pPr algn="ctr"/>
            <a:r>
              <a:rPr lang="ko-KR" altLang="en-US" dirty="0">
                <a:latin typeface="+mj-ea"/>
                <a:ea typeface="+mj-ea"/>
              </a:rPr>
              <a:t>즉</a:t>
            </a:r>
            <a:r>
              <a:rPr lang="en-US" altLang="ko-KR" dirty="0">
                <a:latin typeface="+mj-ea"/>
                <a:ea typeface="+mj-ea"/>
              </a:rPr>
              <a:t>, </a:t>
            </a:r>
            <a:r>
              <a:rPr lang="ko-KR" altLang="en-US" dirty="0">
                <a:latin typeface="+mj-ea"/>
                <a:ea typeface="+mj-ea"/>
              </a:rPr>
              <a:t>원하는 방향으로 진행하면서</a:t>
            </a:r>
            <a:endParaRPr lang="en-US" altLang="ko-KR" dirty="0">
              <a:latin typeface="+mj-ea"/>
              <a:ea typeface="+mj-ea"/>
            </a:endParaRPr>
          </a:p>
          <a:p>
            <a:pPr algn="ctr"/>
            <a:r>
              <a:rPr lang="ko-KR" altLang="en-US" dirty="0">
                <a:latin typeface="+mj-ea"/>
                <a:ea typeface="+mj-ea"/>
              </a:rPr>
              <a:t>카메라를 움직이며 한 방향으로 갈 수 있게 한다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173BE536-DDA5-DCC3-70CA-13DAC9A2CD43}"/>
              </a:ext>
            </a:extLst>
          </p:cNvPr>
          <p:cNvCxnSpPr>
            <a:cxnSpLocks/>
          </p:cNvCxnSpPr>
          <p:nvPr/>
        </p:nvCxnSpPr>
        <p:spPr>
          <a:xfrm>
            <a:off x="776177" y="6666617"/>
            <a:ext cx="72520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타원 2">
            <a:extLst>
              <a:ext uri="{FF2B5EF4-FFF2-40B4-BE49-F238E27FC236}">
                <a16:creationId xmlns:a16="http://schemas.microsoft.com/office/drawing/2014/main" id="{AE5CD925-FB66-6D51-6F3A-A477DC70F6AE}"/>
              </a:ext>
            </a:extLst>
          </p:cNvPr>
          <p:cNvSpPr/>
          <p:nvPr/>
        </p:nvSpPr>
        <p:spPr>
          <a:xfrm>
            <a:off x="333031" y="1254539"/>
            <a:ext cx="5432770" cy="5231424"/>
          </a:xfrm>
          <a:prstGeom prst="ellipse">
            <a:avLst/>
          </a:prstGeom>
          <a:solidFill>
            <a:schemeClr val="accent4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A07E22CA-0B78-D82D-F2B7-C78A32AF72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702" y="2345560"/>
            <a:ext cx="5181766" cy="289006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898994B-CD24-E304-B552-E1B93272BF77}"/>
              </a:ext>
            </a:extLst>
          </p:cNvPr>
          <p:cNvSpPr txBox="1"/>
          <p:nvPr/>
        </p:nvSpPr>
        <p:spPr>
          <a:xfrm>
            <a:off x="2388036" y="5235626"/>
            <a:ext cx="1846613" cy="20774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139700">
              <a:buClr>
                <a:schemeClr val="lt2"/>
              </a:buClr>
              <a:buSzPts val="1400"/>
            </a:pPr>
            <a:r>
              <a:rPr lang="en-US" altLang="ko-KR" sz="75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sym typeface="Advent Pro"/>
              </a:rPr>
              <a:t>&lt;</a:t>
            </a:r>
            <a:r>
              <a:rPr lang="ko-KR" altLang="en-US" sz="75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sym typeface="Advent Pro"/>
              </a:rPr>
              <a:t>그림 </a:t>
            </a:r>
            <a:r>
              <a:rPr lang="en-US" altLang="ko-KR" sz="75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sym typeface="Advent Pro"/>
              </a:rPr>
              <a:t>1&gt; </a:t>
            </a:r>
            <a:r>
              <a:rPr lang="ko-KR" altLang="en-US" sz="75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sym typeface="Advent Pro"/>
              </a:rPr>
              <a:t>비행 화면 예시</a:t>
            </a:r>
            <a:endParaRPr lang="en-US" altLang="ko-KR" sz="750" dirty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  <a:sym typeface="Advent Pro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2196425-5766-832F-441D-560160897EC9}"/>
              </a:ext>
            </a:extLst>
          </p:cNvPr>
          <p:cNvSpPr txBox="1"/>
          <p:nvPr/>
        </p:nvSpPr>
        <p:spPr>
          <a:xfrm>
            <a:off x="11534092" y="6412701"/>
            <a:ext cx="497252" cy="24622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ko-KR" sz="1000" b="1" spc="-150" dirty="0">
                <a:solidFill>
                  <a:schemeClr val="tx1"/>
                </a:solidFill>
                <a:latin typeface="+mj-ea"/>
                <a:ea typeface="+mj-ea"/>
              </a:rPr>
              <a:t>05 / 29</a:t>
            </a:r>
            <a:endParaRPr lang="ko-KR" altLang="en-US" sz="1600" b="1" spc="-150" dirty="0">
              <a:solidFill>
                <a:schemeClr val="tx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827227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D4AA1C9-5E62-43D2-94D7-AF6398C0C2F3}"/>
              </a:ext>
            </a:extLst>
          </p:cNvPr>
          <p:cNvSpPr txBox="1"/>
          <p:nvPr/>
        </p:nvSpPr>
        <p:spPr>
          <a:xfrm>
            <a:off x="660400" y="138935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게임 설명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A1FFFF6-A492-4601-AFF6-499496A70F0A}"/>
              </a:ext>
            </a:extLst>
          </p:cNvPr>
          <p:cNvSpPr txBox="1"/>
          <p:nvPr/>
        </p:nvSpPr>
        <p:spPr>
          <a:xfrm>
            <a:off x="660400" y="694970"/>
            <a:ext cx="131318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Game Description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3C97A96-ACC5-4484-BA51-E826DEF6C800}"/>
              </a:ext>
            </a:extLst>
          </p:cNvPr>
          <p:cNvSpPr txBox="1"/>
          <p:nvPr/>
        </p:nvSpPr>
        <p:spPr>
          <a:xfrm>
            <a:off x="111760" y="81617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rPr>
              <a:t>1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lt"/>
              <a:ea typeface="+mj-ea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817A1371-B864-4B45-9BF5-9661D0ED6419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B88DB3BC-F1D7-6863-0B25-8EFC0206843D}"/>
              </a:ext>
            </a:extLst>
          </p:cNvPr>
          <p:cNvSpPr/>
          <p:nvPr/>
        </p:nvSpPr>
        <p:spPr>
          <a:xfrm>
            <a:off x="9762007" y="6406306"/>
            <a:ext cx="2351192" cy="4068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7237129-BC3D-F0A4-8795-833175E4D727}"/>
              </a:ext>
            </a:extLst>
          </p:cNvPr>
          <p:cNvSpPr txBox="1"/>
          <p:nvPr/>
        </p:nvSpPr>
        <p:spPr>
          <a:xfrm>
            <a:off x="6426200" y="1389936"/>
            <a:ext cx="5107892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dirty="0">
              <a:latin typeface="+mj-ea"/>
              <a:ea typeface="+mj-ea"/>
            </a:endParaRPr>
          </a:p>
          <a:p>
            <a:pPr algn="ctr"/>
            <a:r>
              <a:rPr lang="en-US" altLang="ko-KR" dirty="0">
                <a:latin typeface="+mj-ea"/>
                <a:ea typeface="+mj-ea"/>
              </a:rPr>
              <a:t>&lt;</a:t>
            </a:r>
            <a:r>
              <a:rPr lang="ko-KR" altLang="en-US" dirty="0">
                <a:latin typeface="+mj-ea"/>
                <a:ea typeface="+mj-ea"/>
              </a:rPr>
              <a:t>기체</a:t>
            </a:r>
            <a:r>
              <a:rPr lang="en-US" altLang="ko-KR" dirty="0">
                <a:latin typeface="+mj-ea"/>
                <a:ea typeface="+mj-ea"/>
              </a:rPr>
              <a:t>&gt;</a:t>
            </a:r>
          </a:p>
          <a:p>
            <a:pPr algn="ctr"/>
            <a:r>
              <a:rPr lang="ko-KR" altLang="en-US" dirty="0">
                <a:latin typeface="+mj-ea"/>
                <a:ea typeface="+mj-ea"/>
              </a:rPr>
              <a:t>추후에 서술할 기체의 특성으로</a:t>
            </a:r>
            <a:endParaRPr lang="en-US" altLang="ko-KR" dirty="0">
              <a:latin typeface="+mj-ea"/>
              <a:ea typeface="+mj-ea"/>
            </a:endParaRPr>
          </a:p>
          <a:p>
            <a:pPr algn="ctr"/>
            <a:r>
              <a:rPr lang="ko-KR" altLang="en-US" dirty="0">
                <a:latin typeface="+mj-ea"/>
                <a:ea typeface="+mj-ea"/>
              </a:rPr>
              <a:t>기체는 총 </a:t>
            </a:r>
            <a:r>
              <a:rPr lang="en-US" altLang="ko-KR" dirty="0">
                <a:latin typeface="+mj-ea"/>
                <a:ea typeface="+mj-ea"/>
              </a:rPr>
              <a:t>5</a:t>
            </a:r>
            <a:r>
              <a:rPr lang="ko-KR" altLang="en-US" dirty="0">
                <a:latin typeface="+mj-ea"/>
                <a:ea typeface="+mj-ea"/>
              </a:rPr>
              <a:t>대가 존재한다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pPr algn="ctr"/>
            <a:r>
              <a:rPr lang="ko-KR" altLang="en-US" dirty="0">
                <a:latin typeface="+mj-ea"/>
                <a:ea typeface="+mj-ea"/>
              </a:rPr>
              <a:t>각 기체는 </a:t>
            </a:r>
            <a:r>
              <a:rPr lang="en-US" altLang="ko-KR" dirty="0">
                <a:latin typeface="+mj-ea"/>
                <a:ea typeface="+mj-ea"/>
              </a:rPr>
              <a:t>HP</a:t>
            </a:r>
            <a:r>
              <a:rPr lang="ko-KR" altLang="en-US" dirty="0">
                <a:latin typeface="+mj-ea"/>
                <a:ea typeface="+mj-ea"/>
              </a:rPr>
              <a:t>가 높거나</a:t>
            </a:r>
            <a:r>
              <a:rPr lang="en-US" altLang="ko-KR" dirty="0">
                <a:latin typeface="+mj-ea"/>
                <a:ea typeface="+mj-ea"/>
              </a:rPr>
              <a:t>,</a:t>
            </a:r>
          </a:p>
          <a:p>
            <a:pPr algn="ctr"/>
            <a:r>
              <a:rPr lang="ko-KR" altLang="en-US" dirty="0">
                <a:latin typeface="+mj-ea"/>
                <a:ea typeface="+mj-ea"/>
              </a:rPr>
              <a:t>이동속도가 빠르거나</a:t>
            </a:r>
            <a:r>
              <a:rPr lang="en-US" altLang="ko-KR" dirty="0">
                <a:latin typeface="+mj-ea"/>
                <a:ea typeface="+mj-ea"/>
              </a:rPr>
              <a:t>, </a:t>
            </a:r>
            <a:r>
              <a:rPr lang="ko-KR" altLang="en-US" dirty="0">
                <a:latin typeface="+mj-ea"/>
                <a:ea typeface="+mj-ea"/>
              </a:rPr>
              <a:t>공격력이 높거나</a:t>
            </a:r>
            <a:r>
              <a:rPr lang="en-US" altLang="ko-KR" dirty="0">
                <a:latin typeface="+mj-ea"/>
                <a:ea typeface="+mj-ea"/>
              </a:rPr>
              <a:t>,</a:t>
            </a:r>
          </a:p>
          <a:p>
            <a:pPr algn="ctr"/>
            <a:r>
              <a:rPr lang="ko-KR" altLang="en-US" dirty="0">
                <a:latin typeface="+mj-ea"/>
                <a:ea typeface="+mj-ea"/>
              </a:rPr>
              <a:t>방어력이 높거나</a:t>
            </a:r>
            <a:r>
              <a:rPr lang="en-US" altLang="ko-KR" dirty="0">
                <a:latin typeface="+mj-ea"/>
                <a:ea typeface="+mj-ea"/>
              </a:rPr>
              <a:t> </a:t>
            </a:r>
            <a:r>
              <a:rPr lang="ko-KR" altLang="en-US" dirty="0">
                <a:latin typeface="+mj-ea"/>
                <a:ea typeface="+mj-ea"/>
              </a:rPr>
              <a:t>등의 장점과</a:t>
            </a:r>
            <a:endParaRPr lang="en-US" altLang="ko-KR" dirty="0">
              <a:latin typeface="+mj-ea"/>
              <a:ea typeface="+mj-ea"/>
            </a:endParaRPr>
          </a:p>
          <a:p>
            <a:pPr algn="ctr"/>
            <a:r>
              <a:rPr lang="ko-KR" altLang="en-US" dirty="0">
                <a:latin typeface="+mj-ea"/>
                <a:ea typeface="+mj-ea"/>
              </a:rPr>
              <a:t>그에 맞는 </a:t>
            </a:r>
            <a:r>
              <a:rPr lang="ko-KR" altLang="en-US" dirty="0" err="1">
                <a:latin typeface="+mj-ea"/>
                <a:ea typeface="+mj-ea"/>
              </a:rPr>
              <a:t>패널티를</a:t>
            </a:r>
            <a:r>
              <a:rPr lang="ko-KR" altLang="en-US" dirty="0">
                <a:latin typeface="+mj-ea"/>
                <a:ea typeface="+mj-ea"/>
              </a:rPr>
              <a:t> 부여한 특성이 존재한다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pPr algn="ctr"/>
            <a:endParaRPr lang="en-US" altLang="ko-KR" dirty="0">
              <a:latin typeface="+mj-ea"/>
              <a:ea typeface="+mj-ea"/>
            </a:endParaRPr>
          </a:p>
          <a:p>
            <a:pPr algn="ctr"/>
            <a:r>
              <a:rPr lang="en-US" altLang="ko-KR" dirty="0">
                <a:latin typeface="+mj-ea"/>
                <a:ea typeface="+mj-ea"/>
              </a:rPr>
              <a:t>&lt;</a:t>
            </a:r>
            <a:r>
              <a:rPr lang="ko-KR" altLang="en-US" dirty="0">
                <a:latin typeface="+mj-ea"/>
                <a:ea typeface="+mj-ea"/>
              </a:rPr>
              <a:t>가속</a:t>
            </a:r>
            <a:r>
              <a:rPr lang="en-US" altLang="ko-KR" dirty="0">
                <a:latin typeface="+mj-ea"/>
                <a:ea typeface="+mj-ea"/>
              </a:rPr>
              <a:t>&gt;</a:t>
            </a:r>
          </a:p>
          <a:p>
            <a:pPr algn="ctr"/>
            <a:r>
              <a:rPr lang="ko-KR" altLang="en-US" dirty="0">
                <a:latin typeface="+mj-ea"/>
                <a:ea typeface="+mj-ea"/>
              </a:rPr>
              <a:t>처음 이동 시 </a:t>
            </a:r>
            <a:r>
              <a:rPr lang="ko-KR" altLang="en-US" dirty="0" err="1">
                <a:latin typeface="+mj-ea"/>
                <a:ea typeface="+mj-ea"/>
              </a:rPr>
              <a:t>느렸다가</a:t>
            </a:r>
            <a:r>
              <a:rPr lang="ko-KR" altLang="en-US" dirty="0">
                <a:latin typeface="+mj-ea"/>
                <a:ea typeface="+mj-ea"/>
              </a:rPr>
              <a:t> 점차 빨라지는 애니메이션</a:t>
            </a:r>
            <a:endParaRPr lang="en-US" altLang="ko-KR" dirty="0">
              <a:latin typeface="+mj-ea"/>
              <a:ea typeface="+mj-ea"/>
            </a:endParaRPr>
          </a:p>
          <a:p>
            <a:pPr algn="ctr"/>
            <a:r>
              <a:rPr lang="ko-KR" altLang="en-US" dirty="0">
                <a:latin typeface="+mj-ea"/>
                <a:ea typeface="+mj-ea"/>
              </a:rPr>
              <a:t>일정 속도가 되면 가속도는 </a:t>
            </a:r>
            <a:r>
              <a:rPr lang="en-US" altLang="ko-KR" dirty="0">
                <a:latin typeface="+mj-ea"/>
                <a:ea typeface="+mj-ea"/>
              </a:rPr>
              <a:t>0</a:t>
            </a:r>
            <a:r>
              <a:rPr lang="ko-KR" altLang="en-US" dirty="0">
                <a:latin typeface="+mj-ea"/>
                <a:ea typeface="+mj-ea"/>
              </a:rPr>
              <a:t>으로 </a:t>
            </a:r>
            <a:endParaRPr lang="en-US" altLang="ko-KR" dirty="0">
              <a:latin typeface="+mj-ea"/>
              <a:ea typeface="+mj-ea"/>
            </a:endParaRPr>
          </a:p>
          <a:p>
            <a:pPr algn="ctr"/>
            <a:r>
              <a:rPr lang="ko-KR" altLang="en-US" dirty="0">
                <a:latin typeface="+mj-ea"/>
                <a:ea typeface="+mj-ea"/>
              </a:rPr>
              <a:t>기체는 등속 운동을 한다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pPr algn="ctr"/>
            <a:endParaRPr lang="en-US" altLang="ko-KR" dirty="0">
              <a:latin typeface="+mj-ea"/>
              <a:ea typeface="+mj-ea"/>
            </a:endParaRPr>
          </a:p>
          <a:p>
            <a:pPr algn="ctr"/>
            <a:r>
              <a:rPr lang="en-US" altLang="ko-KR" dirty="0">
                <a:latin typeface="+mj-ea"/>
                <a:ea typeface="+mj-ea"/>
              </a:rPr>
              <a:t>&lt;</a:t>
            </a:r>
            <a:r>
              <a:rPr lang="ko-KR" altLang="en-US" dirty="0">
                <a:latin typeface="+mj-ea"/>
                <a:ea typeface="+mj-ea"/>
              </a:rPr>
              <a:t>이동 애니메이션</a:t>
            </a:r>
            <a:r>
              <a:rPr lang="en-US" altLang="ko-KR" dirty="0">
                <a:latin typeface="+mj-ea"/>
                <a:ea typeface="+mj-ea"/>
              </a:rPr>
              <a:t>&gt;</a:t>
            </a:r>
          </a:p>
          <a:p>
            <a:pPr algn="ctr"/>
            <a:r>
              <a:rPr lang="ko-KR" altLang="en-US" dirty="0">
                <a:latin typeface="+mj-ea"/>
                <a:ea typeface="+mj-ea"/>
              </a:rPr>
              <a:t>전진 </a:t>
            </a:r>
            <a:r>
              <a:rPr lang="en-US" altLang="ko-KR" dirty="0">
                <a:latin typeface="+mj-ea"/>
                <a:ea typeface="+mj-ea"/>
              </a:rPr>
              <a:t>– </a:t>
            </a:r>
            <a:r>
              <a:rPr lang="ko-KR" altLang="en-US" dirty="0" err="1">
                <a:latin typeface="+mj-ea"/>
                <a:ea typeface="+mj-ea"/>
              </a:rPr>
              <a:t>뒷</a:t>
            </a:r>
            <a:r>
              <a:rPr lang="ko-KR" altLang="en-US" dirty="0">
                <a:latin typeface="+mj-ea"/>
                <a:ea typeface="+mj-ea"/>
              </a:rPr>
              <a:t> 기수가 들린다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pPr algn="ctr"/>
            <a:r>
              <a:rPr lang="ko-KR" altLang="en-US" dirty="0">
                <a:latin typeface="+mj-ea"/>
                <a:ea typeface="+mj-ea"/>
              </a:rPr>
              <a:t>후진 </a:t>
            </a:r>
            <a:r>
              <a:rPr lang="en-US" altLang="ko-KR" dirty="0">
                <a:latin typeface="+mj-ea"/>
                <a:ea typeface="+mj-ea"/>
              </a:rPr>
              <a:t>– </a:t>
            </a:r>
            <a:r>
              <a:rPr lang="ko-KR" altLang="en-US" dirty="0">
                <a:latin typeface="+mj-ea"/>
                <a:ea typeface="+mj-ea"/>
              </a:rPr>
              <a:t>앞 기수가 들린다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173BE536-DDA5-DCC3-70CA-13DAC9A2CD43}"/>
              </a:ext>
            </a:extLst>
          </p:cNvPr>
          <p:cNvCxnSpPr>
            <a:cxnSpLocks/>
          </p:cNvCxnSpPr>
          <p:nvPr/>
        </p:nvCxnSpPr>
        <p:spPr>
          <a:xfrm>
            <a:off x="776177" y="6666617"/>
            <a:ext cx="72520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타원 2">
            <a:extLst>
              <a:ext uri="{FF2B5EF4-FFF2-40B4-BE49-F238E27FC236}">
                <a16:creationId xmlns:a16="http://schemas.microsoft.com/office/drawing/2014/main" id="{AE5CD925-FB66-6D51-6F3A-A477DC70F6AE}"/>
              </a:ext>
            </a:extLst>
          </p:cNvPr>
          <p:cNvSpPr/>
          <p:nvPr/>
        </p:nvSpPr>
        <p:spPr>
          <a:xfrm>
            <a:off x="333031" y="1254539"/>
            <a:ext cx="5432770" cy="5231424"/>
          </a:xfrm>
          <a:prstGeom prst="ellipse">
            <a:avLst/>
          </a:prstGeom>
          <a:solidFill>
            <a:schemeClr val="accent4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A07E22CA-0B78-D82D-F2B7-C78A32AF72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702" y="2345560"/>
            <a:ext cx="5181766" cy="289006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898994B-CD24-E304-B552-E1B93272BF77}"/>
              </a:ext>
            </a:extLst>
          </p:cNvPr>
          <p:cNvSpPr txBox="1"/>
          <p:nvPr/>
        </p:nvSpPr>
        <p:spPr>
          <a:xfrm>
            <a:off x="2388036" y="5235626"/>
            <a:ext cx="1846613" cy="20774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139700">
              <a:buClr>
                <a:schemeClr val="lt2"/>
              </a:buClr>
              <a:buSzPts val="1400"/>
            </a:pPr>
            <a:r>
              <a:rPr lang="en-US" altLang="ko-KR" sz="75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sym typeface="Advent Pro"/>
              </a:rPr>
              <a:t>&lt;</a:t>
            </a:r>
            <a:r>
              <a:rPr lang="ko-KR" altLang="en-US" sz="75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sym typeface="Advent Pro"/>
              </a:rPr>
              <a:t>그림 </a:t>
            </a:r>
            <a:r>
              <a:rPr lang="en-US" altLang="ko-KR" sz="75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sym typeface="Advent Pro"/>
              </a:rPr>
              <a:t>1&gt; </a:t>
            </a:r>
            <a:r>
              <a:rPr lang="ko-KR" altLang="en-US" sz="75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sym typeface="Advent Pro"/>
              </a:rPr>
              <a:t>비행 화면 예시</a:t>
            </a:r>
            <a:endParaRPr lang="en-US" altLang="ko-KR" sz="750" dirty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  <a:sym typeface="Advent Pro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2196425-5766-832F-441D-560160897EC9}"/>
              </a:ext>
            </a:extLst>
          </p:cNvPr>
          <p:cNvSpPr txBox="1"/>
          <p:nvPr/>
        </p:nvSpPr>
        <p:spPr>
          <a:xfrm>
            <a:off x="11534092" y="6412701"/>
            <a:ext cx="497252" cy="24622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ko-KR" sz="1000" b="1" spc="-150" dirty="0">
                <a:solidFill>
                  <a:schemeClr val="tx1"/>
                </a:solidFill>
                <a:latin typeface="+mj-ea"/>
                <a:ea typeface="+mj-ea"/>
              </a:rPr>
              <a:t>06 / 29</a:t>
            </a:r>
            <a:endParaRPr lang="ko-KR" altLang="en-US" sz="1600" b="1" spc="-150" dirty="0">
              <a:solidFill>
                <a:schemeClr val="tx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268190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2A71C6D-3FC9-4ACB-8F32-BB5BB9CA652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5A420B0-4447-4446-832A-B193CF79F776}"/>
              </a:ext>
            </a:extLst>
          </p:cNvPr>
          <p:cNvSpPr txBox="1"/>
          <p:nvPr/>
        </p:nvSpPr>
        <p:spPr>
          <a:xfrm>
            <a:off x="5195753" y="3262771"/>
            <a:ext cx="18004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spc="-300" dirty="0">
                <a:solidFill>
                  <a:schemeClr val="accent6"/>
                </a:solidFill>
              </a:rPr>
              <a:t>게임 모드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CFF045-76E5-4311-BF73-F6435BA26739}"/>
              </a:ext>
            </a:extLst>
          </p:cNvPr>
          <p:cNvSpPr txBox="1"/>
          <p:nvPr/>
        </p:nvSpPr>
        <p:spPr>
          <a:xfrm>
            <a:off x="5205263" y="2680659"/>
            <a:ext cx="19303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600" dirty="0">
                <a:solidFill>
                  <a:schemeClr val="accent6"/>
                </a:solidFill>
              </a:rPr>
              <a:t>Part 2 </a:t>
            </a:r>
            <a:endParaRPr lang="ko-KR" altLang="en-US" sz="3200" spc="600" dirty="0">
              <a:solidFill>
                <a:schemeClr val="accent6"/>
              </a:solidFill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F3F63FED-FAEC-4CDD-A60B-AFCB761E3740}"/>
              </a:ext>
            </a:extLst>
          </p:cNvPr>
          <p:cNvCxnSpPr>
            <a:cxnSpLocks/>
          </p:cNvCxnSpPr>
          <p:nvPr/>
        </p:nvCxnSpPr>
        <p:spPr>
          <a:xfrm>
            <a:off x="287668" y="198470"/>
            <a:ext cx="118618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CAD2DD1-51A5-40EF-A967-25936E2EF244}"/>
              </a:ext>
            </a:extLst>
          </p:cNvPr>
          <p:cNvCxnSpPr>
            <a:cxnSpLocks/>
          </p:cNvCxnSpPr>
          <p:nvPr/>
        </p:nvCxnSpPr>
        <p:spPr>
          <a:xfrm>
            <a:off x="255769" y="198470"/>
            <a:ext cx="609600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01EA1DCA-6C9B-4AC6-8E45-734183B280F6}"/>
              </a:ext>
            </a:extLst>
          </p:cNvPr>
          <p:cNvCxnSpPr>
            <a:cxnSpLocks/>
          </p:cNvCxnSpPr>
          <p:nvPr/>
        </p:nvCxnSpPr>
        <p:spPr>
          <a:xfrm>
            <a:off x="1014228" y="6666614"/>
            <a:ext cx="118618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5709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D4AA1C9-5E62-43D2-94D7-AF6398C0C2F3}"/>
              </a:ext>
            </a:extLst>
          </p:cNvPr>
          <p:cNvSpPr txBox="1"/>
          <p:nvPr/>
        </p:nvSpPr>
        <p:spPr>
          <a:xfrm>
            <a:off x="660400" y="138935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게임 모드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A1FFFF6-A492-4601-AFF6-499496A70F0A}"/>
              </a:ext>
            </a:extLst>
          </p:cNvPr>
          <p:cNvSpPr txBox="1"/>
          <p:nvPr/>
        </p:nvSpPr>
        <p:spPr>
          <a:xfrm>
            <a:off x="660400" y="694970"/>
            <a:ext cx="95891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Game Mode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3C97A96-ACC5-4484-BA51-E826DEF6C800}"/>
              </a:ext>
            </a:extLst>
          </p:cNvPr>
          <p:cNvSpPr txBox="1"/>
          <p:nvPr/>
        </p:nvSpPr>
        <p:spPr>
          <a:xfrm>
            <a:off x="111760" y="81617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rPr>
              <a:t>2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lt"/>
              <a:ea typeface="+mj-ea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817A1371-B864-4B45-9BF5-9661D0ED6419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B88DB3BC-F1D7-6863-0B25-8EFC0206843D}"/>
              </a:ext>
            </a:extLst>
          </p:cNvPr>
          <p:cNvSpPr/>
          <p:nvPr/>
        </p:nvSpPr>
        <p:spPr>
          <a:xfrm>
            <a:off x="9762007" y="6406306"/>
            <a:ext cx="2351192" cy="4068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9A3740C3-069E-4353-9B25-E7B3DE8BAA4D}"/>
              </a:ext>
            </a:extLst>
          </p:cNvPr>
          <p:cNvSpPr/>
          <p:nvPr/>
        </p:nvSpPr>
        <p:spPr>
          <a:xfrm>
            <a:off x="1254397" y="1629000"/>
            <a:ext cx="3600000" cy="3600000"/>
          </a:xfrm>
          <a:prstGeom prst="ellipse">
            <a:avLst/>
          </a:prstGeom>
          <a:solidFill>
            <a:schemeClr val="accent4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C838D64-4887-4532-897B-22069EC1B706}"/>
              </a:ext>
            </a:extLst>
          </p:cNvPr>
          <p:cNvSpPr txBox="1"/>
          <p:nvPr/>
        </p:nvSpPr>
        <p:spPr>
          <a:xfrm>
            <a:off x="2731116" y="202239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+mj-ea"/>
                <a:ea typeface="+mj-ea"/>
              </a:rPr>
              <a:t>PVP</a:t>
            </a:r>
            <a:endParaRPr lang="ko-KR" altLang="en-US" dirty="0">
              <a:latin typeface="+mj-ea"/>
              <a:ea typeface="+mj-ea"/>
            </a:endParaRPr>
          </a:p>
        </p:txBody>
      </p:sp>
      <p:grpSp>
        <p:nvGrpSpPr>
          <p:cNvPr id="4" name="Google Shape;1759;p69">
            <a:extLst>
              <a:ext uri="{FF2B5EF4-FFF2-40B4-BE49-F238E27FC236}">
                <a16:creationId xmlns:a16="http://schemas.microsoft.com/office/drawing/2014/main" id="{CA94F8DB-1A97-FF64-53D3-563F79A6679F}"/>
              </a:ext>
            </a:extLst>
          </p:cNvPr>
          <p:cNvGrpSpPr/>
          <p:nvPr/>
        </p:nvGrpSpPr>
        <p:grpSpPr>
          <a:xfrm>
            <a:off x="2061115" y="2574889"/>
            <a:ext cx="2068814" cy="1998062"/>
            <a:chOff x="3382845" y="3536796"/>
            <a:chExt cx="418406" cy="477008"/>
          </a:xfrm>
        </p:grpSpPr>
        <p:sp>
          <p:nvSpPr>
            <p:cNvPr id="5" name="Google Shape;1760;p69">
              <a:extLst>
                <a:ext uri="{FF2B5EF4-FFF2-40B4-BE49-F238E27FC236}">
                  <a16:creationId xmlns:a16="http://schemas.microsoft.com/office/drawing/2014/main" id="{CC564DF7-1143-8826-F074-09858C07875A}"/>
                </a:ext>
              </a:extLst>
            </p:cNvPr>
            <p:cNvSpPr/>
            <p:nvPr/>
          </p:nvSpPr>
          <p:spPr>
            <a:xfrm>
              <a:off x="3399188" y="3536796"/>
              <a:ext cx="385674" cy="216950"/>
            </a:xfrm>
            <a:custGeom>
              <a:avLst/>
              <a:gdLst/>
              <a:ahLst/>
              <a:cxnLst/>
              <a:rect l="l" t="t" r="r" b="b"/>
              <a:pathLst>
                <a:path w="17322" h="9744" extrusionOk="0">
                  <a:moveTo>
                    <a:pt x="8662" y="0"/>
                  </a:moveTo>
                  <a:cubicBezTo>
                    <a:pt x="6091" y="0"/>
                    <a:pt x="4038" y="781"/>
                    <a:pt x="2563" y="2322"/>
                  </a:cubicBezTo>
                  <a:cubicBezTo>
                    <a:pt x="1" y="5000"/>
                    <a:pt x="145" y="8975"/>
                    <a:pt x="153" y="9144"/>
                  </a:cubicBezTo>
                  <a:lnTo>
                    <a:pt x="178" y="9744"/>
                  </a:lnTo>
                  <a:lnTo>
                    <a:pt x="17144" y="9744"/>
                  </a:lnTo>
                  <a:lnTo>
                    <a:pt x="17170" y="9144"/>
                  </a:lnTo>
                  <a:cubicBezTo>
                    <a:pt x="17178" y="8976"/>
                    <a:pt x="17321" y="5000"/>
                    <a:pt x="14759" y="2322"/>
                  </a:cubicBezTo>
                  <a:cubicBezTo>
                    <a:pt x="13292" y="789"/>
                    <a:pt x="11254" y="8"/>
                    <a:pt x="8699" y="0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" name="Google Shape;1761;p69">
              <a:extLst>
                <a:ext uri="{FF2B5EF4-FFF2-40B4-BE49-F238E27FC236}">
                  <a16:creationId xmlns:a16="http://schemas.microsoft.com/office/drawing/2014/main" id="{61CB7B2A-8696-7B54-1D54-569A650CB1B9}"/>
                </a:ext>
              </a:extLst>
            </p:cNvPr>
            <p:cNvSpPr/>
            <p:nvPr/>
          </p:nvSpPr>
          <p:spPr>
            <a:xfrm>
              <a:off x="3592850" y="3536796"/>
              <a:ext cx="192013" cy="216950"/>
            </a:xfrm>
            <a:custGeom>
              <a:avLst/>
              <a:gdLst/>
              <a:ahLst/>
              <a:cxnLst/>
              <a:rect l="l" t="t" r="r" b="b"/>
              <a:pathLst>
                <a:path w="8624" h="9744" extrusionOk="0">
                  <a:moveTo>
                    <a:pt x="1" y="0"/>
                  </a:moveTo>
                  <a:lnTo>
                    <a:pt x="1" y="9744"/>
                  </a:lnTo>
                  <a:lnTo>
                    <a:pt x="8446" y="9744"/>
                  </a:lnTo>
                  <a:lnTo>
                    <a:pt x="8472" y="9144"/>
                  </a:lnTo>
                  <a:cubicBezTo>
                    <a:pt x="8480" y="8976"/>
                    <a:pt x="8623" y="5000"/>
                    <a:pt x="6061" y="2322"/>
                  </a:cubicBezTo>
                  <a:cubicBezTo>
                    <a:pt x="4594" y="789"/>
                    <a:pt x="2556" y="8"/>
                    <a:pt x="1" y="0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" name="Google Shape;1762;p69">
              <a:extLst>
                <a:ext uri="{FF2B5EF4-FFF2-40B4-BE49-F238E27FC236}">
                  <a16:creationId xmlns:a16="http://schemas.microsoft.com/office/drawing/2014/main" id="{829BEB36-03F7-69D3-E585-E8792583DD00}"/>
                </a:ext>
              </a:extLst>
            </p:cNvPr>
            <p:cNvSpPr/>
            <p:nvPr/>
          </p:nvSpPr>
          <p:spPr>
            <a:xfrm>
              <a:off x="3625001" y="3829627"/>
              <a:ext cx="137909" cy="160353"/>
            </a:xfrm>
            <a:custGeom>
              <a:avLst/>
              <a:gdLst/>
              <a:ahLst/>
              <a:cxnLst/>
              <a:rect l="l" t="t" r="r" b="b"/>
              <a:pathLst>
                <a:path w="6194" h="7202" extrusionOk="0">
                  <a:moveTo>
                    <a:pt x="4941" y="0"/>
                  </a:moveTo>
                  <a:cubicBezTo>
                    <a:pt x="4940" y="12"/>
                    <a:pt x="4855" y="1287"/>
                    <a:pt x="4190" y="2676"/>
                  </a:cubicBezTo>
                  <a:cubicBezTo>
                    <a:pt x="3320" y="4496"/>
                    <a:pt x="1910" y="5604"/>
                    <a:pt x="1" y="5968"/>
                  </a:cubicBezTo>
                  <a:lnTo>
                    <a:pt x="235" y="7201"/>
                  </a:lnTo>
                  <a:cubicBezTo>
                    <a:pt x="2527" y="6764"/>
                    <a:pt x="4286" y="5387"/>
                    <a:pt x="5323" y="3218"/>
                  </a:cubicBezTo>
                  <a:cubicBezTo>
                    <a:pt x="6091" y="1611"/>
                    <a:pt x="6189" y="139"/>
                    <a:pt x="6194" y="78"/>
                  </a:cubicBezTo>
                  <a:lnTo>
                    <a:pt x="494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763;p69">
              <a:extLst>
                <a:ext uri="{FF2B5EF4-FFF2-40B4-BE49-F238E27FC236}">
                  <a16:creationId xmlns:a16="http://schemas.microsoft.com/office/drawing/2014/main" id="{99618E42-6565-C205-FA67-39EF090F45A2}"/>
                </a:ext>
              </a:extLst>
            </p:cNvPr>
            <p:cNvSpPr/>
            <p:nvPr/>
          </p:nvSpPr>
          <p:spPr>
            <a:xfrm>
              <a:off x="3421164" y="3829583"/>
              <a:ext cx="137909" cy="160397"/>
            </a:xfrm>
            <a:custGeom>
              <a:avLst/>
              <a:gdLst/>
              <a:ahLst/>
              <a:cxnLst/>
              <a:rect l="l" t="t" r="r" b="b"/>
              <a:pathLst>
                <a:path w="6194" h="7204" extrusionOk="0">
                  <a:moveTo>
                    <a:pt x="1253" y="1"/>
                  </a:moveTo>
                  <a:lnTo>
                    <a:pt x="1" y="80"/>
                  </a:lnTo>
                  <a:cubicBezTo>
                    <a:pt x="4" y="141"/>
                    <a:pt x="102" y="1613"/>
                    <a:pt x="871" y="3220"/>
                  </a:cubicBezTo>
                  <a:cubicBezTo>
                    <a:pt x="1909" y="5389"/>
                    <a:pt x="3667" y="6766"/>
                    <a:pt x="5958" y="7203"/>
                  </a:cubicBezTo>
                  <a:lnTo>
                    <a:pt x="6194" y="5970"/>
                  </a:lnTo>
                  <a:cubicBezTo>
                    <a:pt x="4296" y="5609"/>
                    <a:pt x="2893" y="4513"/>
                    <a:pt x="2021" y="2714"/>
                  </a:cubicBezTo>
                  <a:cubicBezTo>
                    <a:pt x="1346" y="1324"/>
                    <a:pt x="1253" y="14"/>
                    <a:pt x="12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764;p69">
              <a:extLst>
                <a:ext uri="{FF2B5EF4-FFF2-40B4-BE49-F238E27FC236}">
                  <a16:creationId xmlns:a16="http://schemas.microsoft.com/office/drawing/2014/main" id="{468DED93-78C6-95CE-890C-989E563D085E}"/>
                </a:ext>
              </a:extLst>
            </p:cNvPr>
            <p:cNvSpPr/>
            <p:nvPr/>
          </p:nvSpPr>
          <p:spPr>
            <a:xfrm>
              <a:off x="3556736" y="3629107"/>
              <a:ext cx="72272" cy="68732"/>
            </a:xfrm>
            <a:custGeom>
              <a:avLst/>
              <a:gdLst/>
              <a:ahLst/>
              <a:cxnLst/>
              <a:rect l="l" t="t" r="r" b="b"/>
              <a:pathLst>
                <a:path w="3246" h="3087" extrusionOk="0">
                  <a:moveTo>
                    <a:pt x="1623" y="0"/>
                  </a:moveTo>
                  <a:lnTo>
                    <a:pt x="1121" y="1017"/>
                  </a:lnTo>
                  <a:lnTo>
                    <a:pt x="0" y="1180"/>
                  </a:lnTo>
                  <a:lnTo>
                    <a:pt x="812" y="1970"/>
                  </a:lnTo>
                  <a:lnTo>
                    <a:pt x="620" y="3087"/>
                  </a:lnTo>
                  <a:lnTo>
                    <a:pt x="1623" y="2560"/>
                  </a:lnTo>
                  <a:lnTo>
                    <a:pt x="1660" y="2579"/>
                  </a:lnTo>
                  <a:lnTo>
                    <a:pt x="2626" y="3087"/>
                  </a:lnTo>
                  <a:lnTo>
                    <a:pt x="2434" y="1970"/>
                  </a:lnTo>
                  <a:lnTo>
                    <a:pt x="3246" y="1180"/>
                  </a:lnTo>
                  <a:lnTo>
                    <a:pt x="2125" y="1017"/>
                  </a:lnTo>
                  <a:lnTo>
                    <a:pt x="1660" y="77"/>
                  </a:lnTo>
                  <a:lnTo>
                    <a:pt x="1623" y="0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765;p69">
              <a:extLst>
                <a:ext uri="{FF2B5EF4-FFF2-40B4-BE49-F238E27FC236}">
                  <a16:creationId xmlns:a16="http://schemas.microsoft.com/office/drawing/2014/main" id="{70D07F29-9D88-AB09-3E0A-768DC67CE02D}"/>
                </a:ext>
              </a:extLst>
            </p:cNvPr>
            <p:cNvSpPr/>
            <p:nvPr/>
          </p:nvSpPr>
          <p:spPr>
            <a:xfrm>
              <a:off x="3382845" y="3725783"/>
              <a:ext cx="418404" cy="139067"/>
            </a:xfrm>
            <a:custGeom>
              <a:avLst/>
              <a:gdLst/>
              <a:ahLst/>
              <a:cxnLst/>
              <a:rect l="l" t="t" r="r" b="b"/>
              <a:pathLst>
                <a:path w="18792" h="6246" extrusionOk="0">
                  <a:moveTo>
                    <a:pt x="0" y="0"/>
                  </a:moveTo>
                  <a:lnTo>
                    <a:pt x="0" y="6245"/>
                  </a:lnTo>
                  <a:lnTo>
                    <a:pt x="2274" y="6245"/>
                  </a:lnTo>
                  <a:lnTo>
                    <a:pt x="3159" y="4485"/>
                  </a:lnTo>
                  <a:lnTo>
                    <a:pt x="15632" y="4485"/>
                  </a:lnTo>
                  <a:lnTo>
                    <a:pt x="16517" y="6245"/>
                  </a:lnTo>
                  <a:lnTo>
                    <a:pt x="18791" y="6245"/>
                  </a:lnTo>
                  <a:lnTo>
                    <a:pt x="18791" y="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766;p69">
              <a:extLst>
                <a:ext uri="{FF2B5EF4-FFF2-40B4-BE49-F238E27FC236}">
                  <a16:creationId xmlns:a16="http://schemas.microsoft.com/office/drawing/2014/main" id="{C429ECA2-A9E5-2C5A-984C-3E32EB23B3EB}"/>
                </a:ext>
              </a:extLst>
            </p:cNvPr>
            <p:cNvSpPr/>
            <p:nvPr/>
          </p:nvSpPr>
          <p:spPr>
            <a:xfrm>
              <a:off x="3542442" y="3942356"/>
              <a:ext cx="99168" cy="71448"/>
            </a:xfrm>
            <a:custGeom>
              <a:avLst/>
              <a:gdLst/>
              <a:ahLst/>
              <a:cxnLst/>
              <a:rect l="l" t="t" r="r" b="b"/>
              <a:pathLst>
                <a:path w="4454" h="3209" extrusionOk="0">
                  <a:moveTo>
                    <a:pt x="0" y="0"/>
                  </a:moveTo>
                  <a:lnTo>
                    <a:pt x="0" y="3209"/>
                  </a:lnTo>
                  <a:lnTo>
                    <a:pt x="4454" y="3209"/>
                  </a:lnTo>
                  <a:lnTo>
                    <a:pt x="445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767;p69">
              <a:extLst>
                <a:ext uri="{FF2B5EF4-FFF2-40B4-BE49-F238E27FC236}">
                  <a16:creationId xmlns:a16="http://schemas.microsoft.com/office/drawing/2014/main" id="{F2272D52-CB18-0DE4-9E58-BA495D4E4D06}"/>
                </a:ext>
              </a:extLst>
            </p:cNvPr>
            <p:cNvSpPr/>
            <p:nvPr/>
          </p:nvSpPr>
          <p:spPr>
            <a:xfrm>
              <a:off x="3592850" y="3942356"/>
              <a:ext cx="48760" cy="71448"/>
            </a:xfrm>
            <a:custGeom>
              <a:avLst/>
              <a:gdLst/>
              <a:ahLst/>
              <a:cxnLst/>
              <a:rect l="l" t="t" r="r" b="b"/>
              <a:pathLst>
                <a:path w="2190" h="3209" extrusionOk="0">
                  <a:moveTo>
                    <a:pt x="1" y="0"/>
                  </a:moveTo>
                  <a:lnTo>
                    <a:pt x="1" y="3209"/>
                  </a:lnTo>
                  <a:lnTo>
                    <a:pt x="2190" y="3209"/>
                  </a:lnTo>
                  <a:lnTo>
                    <a:pt x="219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768;p69">
              <a:extLst>
                <a:ext uri="{FF2B5EF4-FFF2-40B4-BE49-F238E27FC236}">
                  <a16:creationId xmlns:a16="http://schemas.microsoft.com/office/drawing/2014/main" id="{8E02F8AD-AAEA-6CB6-877B-89833939B592}"/>
                </a:ext>
              </a:extLst>
            </p:cNvPr>
            <p:cNvSpPr/>
            <p:nvPr/>
          </p:nvSpPr>
          <p:spPr>
            <a:xfrm>
              <a:off x="3592850" y="3725783"/>
              <a:ext cx="208400" cy="139067"/>
            </a:xfrm>
            <a:custGeom>
              <a:avLst/>
              <a:gdLst/>
              <a:ahLst/>
              <a:cxnLst/>
              <a:rect l="l" t="t" r="r" b="b"/>
              <a:pathLst>
                <a:path w="9360" h="6246" extrusionOk="0">
                  <a:moveTo>
                    <a:pt x="1" y="0"/>
                  </a:moveTo>
                  <a:lnTo>
                    <a:pt x="1" y="4485"/>
                  </a:lnTo>
                  <a:lnTo>
                    <a:pt x="6200" y="4485"/>
                  </a:lnTo>
                  <a:lnTo>
                    <a:pt x="7085" y="6245"/>
                  </a:lnTo>
                  <a:lnTo>
                    <a:pt x="9359" y="6245"/>
                  </a:lnTo>
                  <a:lnTo>
                    <a:pt x="9359" y="0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" name="Google Shape;1769;p69">
              <a:extLst>
                <a:ext uri="{FF2B5EF4-FFF2-40B4-BE49-F238E27FC236}">
                  <a16:creationId xmlns:a16="http://schemas.microsoft.com/office/drawing/2014/main" id="{53025717-DA61-1C95-32A3-2ECFF3034131}"/>
                </a:ext>
              </a:extLst>
            </p:cNvPr>
            <p:cNvSpPr/>
            <p:nvPr/>
          </p:nvSpPr>
          <p:spPr>
            <a:xfrm>
              <a:off x="3592850" y="3629107"/>
              <a:ext cx="36158" cy="68732"/>
            </a:xfrm>
            <a:custGeom>
              <a:avLst/>
              <a:gdLst/>
              <a:ahLst/>
              <a:cxnLst/>
              <a:rect l="l" t="t" r="r" b="b"/>
              <a:pathLst>
                <a:path w="1624" h="3087" extrusionOk="0">
                  <a:moveTo>
                    <a:pt x="1" y="0"/>
                  </a:moveTo>
                  <a:lnTo>
                    <a:pt x="1" y="2560"/>
                  </a:lnTo>
                  <a:lnTo>
                    <a:pt x="38" y="2579"/>
                  </a:lnTo>
                  <a:lnTo>
                    <a:pt x="1004" y="3087"/>
                  </a:lnTo>
                  <a:lnTo>
                    <a:pt x="812" y="1970"/>
                  </a:lnTo>
                  <a:lnTo>
                    <a:pt x="1624" y="1180"/>
                  </a:lnTo>
                  <a:lnTo>
                    <a:pt x="503" y="1017"/>
                  </a:lnTo>
                  <a:lnTo>
                    <a:pt x="38" y="7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173BE536-DDA5-DCC3-70CA-13DAC9A2CD43}"/>
              </a:ext>
            </a:extLst>
          </p:cNvPr>
          <p:cNvCxnSpPr>
            <a:cxnSpLocks/>
          </p:cNvCxnSpPr>
          <p:nvPr/>
        </p:nvCxnSpPr>
        <p:spPr>
          <a:xfrm>
            <a:off x="776177" y="6666617"/>
            <a:ext cx="72520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3474A232-8750-F967-7A86-567937E59EC9}"/>
              </a:ext>
            </a:extLst>
          </p:cNvPr>
          <p:cNvSpPr txBox="1"/>
          <p:nvPr/>
        </p:nvSpPr>
        <p:spPr>
          <a:xfrm>
            <a:off x="11534092" y="6412701"/>
            <a:ext cx="497252" cy="24622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ko-KR" sz="1000" b="1" spc="-150" dirty="0">
                <a:solidFill>
                  <a:schemeClr val="tx1"/>
                </a:solidFill>
                <a:latin typeface="+mj-ea"/>
                <a:ea typeface="+mj-ea"/>
              </a:rPr>
              <a:t>08 / 29</a:t>
            </a:r>
            <a:endParaRPr lang="ko-KR" altLang="en-US" sz="1600" b="1" spc="-15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3EE86D4-B88A-B491-14F4-592F41AEEED6}"/>
              </a:ext>
            </a:extLst>
          </p:cNvPr>
          <p:cNvGrpSpPr/>
          <p:nvPr/>
        </p:nvGrpSpPr>
        <p:grpSpPr>
          <a:xfrm>
            <a:off x="832325" y="1253416"/>
            <a:ext cx="988329" cy="375021"/>
            <a:chOff x="832325" y="1253416"/>
            <a:chExt cx="988329" cy="375021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29635A4-8167-BA3C-E614-EE744E71B5EE}"/>
                </a:ext>
              </a:extLst>
            </p:cNvPr>
            <p:cNvSpPr txBox="1"/>
            <p:nvPr/>
          </p:nvSpPr>
          <p:spPr>
            <a:xfrm>
              <a:off x="832325" y="1253416"/>
              <a:ext cx="410690" cy="369332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+mj-ea"/>
                  <a:ea typeface="+mj-ea"/>
                </a:rPr>
                <a:t>1)</a:t>
              </a:r>
              <a:endParaRPr lang="ko-KR" altLang="en-US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6ED21F8-D90C-DEF5-6323-F8DB581F11AA}"/>
                </a:ext>
              </a:extLst>
            </p:cNvPr>
            <p:cNvSpPr txBox="1"/>
            <p:nvPr/>
          </p:nvSpPr>
          <p:spPr>
            <a:xfrm>
              <a:off x="1235237" y="1259105"/>
              <a:ext cx="585417" cy="369332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n-US" altLang="ko-KR" b="1" spc="-150">
                  <a:solidFill>
                    <a:schemeClr val="tx1"/>
                  </a:solidFill>
                  <a:latin typeface="+mj-ea"/>
                  <a:ea typeface="+mj-ea"/>
                </a:rPr>
                <a:t>PVP</a:t>
              </a:r>
              <a:endParaRPr lang="ko-KR" altLang="en-US" sz="3600" b="1" spc="-150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A22AF335-4439-FC78-2C1E-61769F371ACA}"/>
              </a:ext>
            </a:extLst>
          </p:cNvPr>
          <p:cNvSpPr txBox="1"/>
          <p:nvPr/>
        </p:nvSpPr>
        <p:spPr>
          <a:xfrm>
            <a:off x="6426200" y="2226602"/>
            <a:ext cx="5107892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+mj-ea"/>
                <a:ea typeface="+mj-ea"/>
              </a:rPr>
              <a:t>플레이어 세력 </a:t>
            </a:r>
            <a:r>
              <a:rPr lang="en-US" altLang="ko-KR" dirty="0">
                <a:latin typeface="+mj-ea"/>
                <a:ea typeface="+mj-ea"/>
              </a:rPr>
              <a:t>vs </a:t>
            </a:r>
            <a:r>
              <a:rPr lang="ko-KR" altLang="en-US" dirty="0">
                <a:latin typeface="+mj-ea"/>
                <a:ea typeface="+mj-ea"/>
              </a:rPr>
              <a:t>플레이어 세력</a:t>
            </a:r>
            <a:endParaRPr lang="en-US" altLang="ko-KR" dirty="0">
              <a:latin typeface="+mj-ea"/>
              <a:ea typeface="+mj-ea"/>
            </a:endParaRPr>
          </a:p>
          <a:p>
            <a:pPr algn="ctr"/>
            <a:endParaRPr lang="en-US" altLang="ko-KR" dirty="0">
              <a:latin typeface="+mj-ea"/>
              <a:ea typeface="+mj-ea"/>
            </a:endParaRPr>
          </a:p>
          <a:p>
            <a:pPr algn="ctr"/>
            <a:r>
              <a:rPr lang="ko-KR" altLang="en-US">
                <a:latin typeface="+mj-ea"/>
                <a:ea typeface="+mj-ea"/>
              </a:rPr>
              <a:t>인원수는 </a:t>
            </a:r>
            <a:r>
              <a:rPr lang="en-US" altLang="ko-KR">
                <a:latin typeface="+mj-ea"/>
                <a:ea typeface="+mj-ea"/>
              </a:rPr>
              <a:t>5 vs 5</a:t>
            </a:r>
            <a:r>
              <a:rPr lang="ko-KR" altLang="en-US">
                <a:latin typeface="+mj-ea"/>
                <a:ea typeface="+mj-ea"/>
              </a:rPr>
              <a:t>로 </a:t>
            </a:r>
            <a:endParaRPr lang="en-US" altLang="ko-KR">
              <a:latin typeface="+mj-ea"/>
              <a:ea typeface="+mj-ea"/>
            </a:endParaRPr>
          </a:p>
          <a:p>
            <a:pPr algn="ctr"/>
            <a:r>
              <a:rPr lang="ko-KR" altLang="en-US">
                <a:latin typeface="+mj-ea"/>
                <a:ea typeface="+mj-ea"/>
              </a:rPr>
              <a:t>총 </a:t>
            </a:r>
            <a:r>
              <a:rPr lang="en-US" altLang="ko-KR">
                <a:latin typeface="+mj-ea"/>
                <a:ea typeface="+mj-ea"/>
              </a:rPr>
              <a:t>10</a:t>
            </a:r>
            <a:r>
              <a:rPr lang="ko-KR" altLang="en-US">
                <a:latin typeface="+mj-ea"/>
                <a:ea typeface="+mj-ea"/>
              </a:rPr>
              <a:t>명의 플레이어</a:t>
            </a:r>
            <a:endParaRPr lang="en-US" altLang="ko-KR">
              <a:latin typeface="+mj-ea"/>
              <a:ea typeface="+mj-ea"/>
            </a:endParaRPr>
          </a:p>
          <a:p>
            <a:pPr algn="ctr"/>
            <a:endParaRPr lang="en-US" altLang="ko-KR">
              <a:latin typeface="+mj-ea"/>
              <a:ea typeface="+mj-ea"/>
            </a:endParaRPr>
          </a:p>
          <a:p>
            <a:pPr algn="ctr"/>
            <a:r>
              <a:rPr lang="ko-KR" altLang="en-US">
                <a:latin typeface="+mj-ea"/>
                <a:ea typeface="+mj-ea"/>
              </a:rPr>
              <a:t>팀 내 기체들의 조합을 맞춰 상대 팀에 대응해야 한다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algn="ctr"/>
            <a:endParaRPr lang="en-US" altLang="ko-KR">
              <a:latin typeface="+mj-ea"/>
              <a:ea typeface="+mj-ea"/>
            </a:endParaRPr>
          </a:p>
          <a:p>
            <a:pPr algn="ctr"/>
            <a:r>
              <a:rPr lang="ko-KR" altLang="en-US">
                <a:latin typeface="+mj-ea"/>
                <a:ea typeface="+mj-ea"/>
              </a:rPr>
              <a:t>점령해야 하는 지역을 두고 싸워야 한다</a:t>
            </a:r>
            <a:r>
              <a:rPr lang="en-US" altLang="ko-KR">
                <a:latin typeface="+mj-ea"/>
                <a:ea typeface="+mj-ea"/>
              </a:rPr>
              <a:t>.</a:t>
            </a:r>
            <a:r>
              <a:rPr lang="ko-KR" altLang="en-US">
                <a:latin typeface="+mj-ea"/>
                <a:ea typeface="+mj-ea"/>
              </a:rPr>
              <a:t> </a:t>
            </a:r>
            <a:endParaRPr lang="en-US" altLang="ko-KR" dirty="0">
              <a:latin typeface="+mj-ea"/>
              <a:ea typeface="+mj-ea"/>
            </a:endParaRPr>
          </a:p>
          <a:p>
            <a:pPr algn="ctr"/>
            <a:endParaRPr lang="en-US" altLang="ko-KR" dirty="0">
              <a:latin typeface="+mj-ea"/>
              <a:ea typeface="+mj-ea"/>
            </a:endParaRPr>
          </a:p>
          <a:p>
            <a:pPr algn="ctr"/>
            <a:r>
              <a:rPr lang="ko-KR" altLang="en-US" dirty="0">
                <a:latin typeface="+mj-ea"/>
                <a:ea typeface="+mj-ea"/>
              </a:rPr>
              <a:t>팀 별 </a:t>
            </a:r>
            <a:r>
              <a:rPr lang="ko-KR" altLang="en-US" err="1">
                <a:latin typeface="+mj-ea"/>
                <a:ea typeface="+mj-ea"/>
              </a:rPr>
              <a:t>특수룰</a:t>
            </a:r>
            <a:r>
              <a:rPr lang="ko-KR" altLang="en-US">
                <a:latin typeface="+mj-ea"/>
                <a:ea typeface="+mj-ea"/>
              </a:rPr>
              <a:t> 존재한다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algn="ctr"/>
            <a:endParaRPr lang="en-US" altLang="ko-KR">
              <a:latin typeface="+mj-ea"/>
              <a:ea typeface="+mj-ea"/>
            </a:endParaRPr>
          </a:p>
          <a:p>
            <a:pPr algn="ctr"/>
            <a:r>
              <a:rPr lang="ko-KR" altLang="en-US">
                <a:latin typeface="+mj-ea"/>
                <a:ea typeface="+mj-ea"/>
              </a:rPr>
              <a:t>격추 혹은 기능 정지 상태의 경우 일정 시간 지나면 </a:t>
            </a:r>
            <a:r>
              <a:rPr lang="en-US" altLang="ko-KR">
                <a:latin typeface="+mj-ea"/>
                <a:ea typeface="+mj-ea"/>
              </a:rPr>
              <a:t>	</a:t>
            </a:r>
            <a:r>
              <a:rPr lang="ko-KR" altLang="en-US">
                <a:latin typeface="+mj-ea"/>
                <a:ea typeface="+mj-ea"/>
              </a:rPr>
              <a:t>리스폰 구역에서 부활하게 된다</a:t>
            </a:r>
            <a:r>
              <a:rPr lang="en-US" altLang="ko-KR">
                <a:latin typeface="+mj-ea"/>
                <a:ea typeface="+mj-ea"/>
              </a:rPr>
              <a:t>.</a:t>
            </a:r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015214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00A9FA28-A78E-EFAA-DF6E-B3308E871C18}"/>
              </a:ext>
            </a:extLst>
          </p:cNvPr>
          <p:cNvSpPr/>
          <p:nvPr/>
        </p:nvSpPr>
        <p:spPr>
          <a:xfrm>
            <a:off x="8401050" y="4762500"/>
            <a:ext cx="1581149" cy="238169"/>
          </a:xfrm>
          <a:prstGeom prst="rect">
            <a:avLst/>
          </a:prstGeom>
          <a:solidFill>
            <a:srgbClr val="002060">
              <a:alpha val="85000"/>
            </a:srgbClr>
          </a:solidFill>
          <a:ln w="25400">
            <a:solidFill>
              <a:schemeClr val="accent1">
                <a:shade val="50000"/>
                <a:alpha val="4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92A7981-6C8C-3DE0-9178-7085107AF673}"/>
              </a:ext>
            </a:extLst>
          </p:cNvPr>
          <p:cNvSpPr/>
          <p:nvPr/>
        </p:nvSpPr>
        <p:spPr>
          <a:xfrm>
            <a:off x="7943849" y="3949020"/>
            <a:ext cx="1558291" cy="238169"/>
          </a:xfrm>
          <a:prstGeom prst="rect">
            <a:avLst/>
          </a:prstGeom>
          <a:solidFill>
            <a:srgbClr val="002060">
              <a:alpha val="85000"/>
            </a:srgbClr>
          </a:solidFill>
          <a:ln w="25400">
            <a:solidFill>
              <a:schemeClr val="accent1">
                <a:shade val="50000"/>
                <a:alpha val="4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6B707DB-630A-54AE-036D-6F0D15D3C8E0}"/>
              </a:ext>
            </a:extLst>
          </p:cNvPr>
          <p:cNvSpPr/>
          <p:nvPr/>
        </p:nvSpPr>
        <p:spPr>
          <a:xfrm>
            <a:off x="6501765" y="4491990"/>
            <a:ext cx="539116" cy="240030"/>
          </a:xfrm>
          <a:prstGeom prst="rect">
            <a:avLst/>
          </a:prstGeom>
          <a:solidFill>
            <a:srgbClr val="002060">
              <a:alpha val="85000"/>
            </a:srgbClr>
          </a:solidFill>
          <a:ln w="25400">
            <a:solidFill>
              <a:schemeClr val="accent1">
                <a:shade val="50000"/>
                <a:alpha val="4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5A759D8-2FF8-DC67-EFE5-8F69C57410A2}"/>
              </a:ext>
            </a:extLst>
          </p:cNvPr>
          <p:cNvSpPr/>
          <p:nvPr/>
        </p:nvSpPr>
        <p:spPr>
          <a:xfrm>
            <a:off x="9279255" y="3653790"/>
            <a:ext cx="565784" cy="268606"/>
          </a:xfrm>
          <a:prstGeom prst="rect">
            <a:avLst/>
          </a:prstGeom>
          <a:solidFill>
            <a:srgbClr val="002060">
              <a:alpha val="85000"/>
            </a:srgbClr>
          </a:solidFill>
          <a:ln w="25400">
            <a:solidFill>
              <a:schemeClr val="accent1">
                <a:shade val="50000"/>
                <a:alpha val="4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D4AA1C9-5E62-43D2-94D7-AF6398C0C2F3}"/>
              </a:ext>
            </a:extLst>
          </p:cNvPr>
          <p:cNvSpPr txBox="1"/>
          <p:nvPr/>
        </p:nvSpPr>
        <p:spPr>
          <a:xfrm>
            <a:off x="660400" y="138935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게임 모드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A1FFFF6-A492-4601-AFF6-499496A70F0A}"/>
              </a:ext>
            </a:extLst>
          </p:cNvPr>
          <p:cNvSpPr txBox="1"/>
          <p:nvPr/>
        </p:nvSpPr>
        <p:spPr>
          <a:xfrm>
            <a:off x="660400" y="694970"/>
            <a:ext cx="95891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Game Mode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3C97A96-ACC5-4484-BA51-E826DEF6C800}"/>
              </a:ext>
            </a:extLst>
          </p:cNvPr>
          <p:cNvSpPr txBox="1"/>
          <p:nvPr/>
        </p:nvSpPr>
        <p:spPr>
          <a:xfrm>
            <a:off x="111760" y="81617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rPr>
              <a:t>2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lt"/>
              <a:ea typeface="+mj-ea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817A1371-B864-4B45-9BF5-9661D0ED6419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B88DB3BC-F1D7-6863-0B25-8EFC0206843D}"/>
              </a:ext>
            </a:extLst>
          </p:cNvPr>
          <p:cNvSpPr/>
          <p:nvPr/>
        </p:nvSpPr>
        <p:spPr>
          <a:xfrm>
            <a:off x="9762007" y="6406306"/>
            <a:ext cx="2351192" cy="4068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9A3740C3-069E-4353-9B25-E7B3DE8BAA4D}"/>
              </a:ext>
            </a:extLst>
          </p:cNvPr>
          <p:cNvSpPr/>
          <p:nvPr/>
        </p:nvSpPr>
        <p:spPr>
          <a:xfrm>
            <a:off x="1254397" y="1629000"/>
            <a:ext cx="3600000" cy="3600000"/>
          </a:xfrm>
          <a:prstGeom prst="ellipse">
            <a:avLst/>
          </a:prstGeom>
          <a:solidFill>
            <a:schemeClr val="accent4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C838D64-4887-4532-897B-22069EC1B706}"/>
              </a:ext>
            </a:extLst>
          </p:cNvPr>
          <p:cNvSpPr txBox="1"/>
          <p:nvPr/>
        </p:nvSpPr>
        <p:spPr>
          <a:xfrm>
            <a:off x="2303116" y="2022394"/>
            <a:ext cx="1502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>
                <a:latin typeface="+mj-ea"/>
                <a:ea typeface="+mj-ea"/>
              </a:rPr>
              <a:t>특수룰의 기능</a:t>
            </a:r>
            <a:endParaRPr lang="ko-KR" altLang="en-US" dirty="0">
              <a:latin typeface="+mj-ea"/>
              <a:ea typeface="+mj-ea"/>
            </a:endParaRPr>
          </a:p>
        </p:txBody>
      </p:sp>
      <p:grpSp>
        <p:nvGrpSpPr>
          <p:cNvPr id="4" name="Google Shape;1759;p69">
            <a:extLst>
              <a:ext uri="{FF2B5EF4-FFF2-40B4-BE49-F238E27FC236}">
                <a16:creationId xmlns:a16="http://schemas.microsoft.com/office/drawing/2014/main" id="{CA94F8DB-1A97-FF64-53D3-563F79A6679F}"/>
              </a:ext>
            </a:extLst>
          </p:cNvPr>
          <p:cNvGrpSpPr/>
          <p:nvPr/>
        </p:nvGrpSpPr>
        <p:grpSpPr>
          <a:xfrm>
            <a:off x="2061115" y="2574889"/>
            <a:ext cx="2068814" cy="1998062"/>
            <a:chOff x="3382845" y="3536796"/>
            <a:chExt cx="418406" cy="477008"/>
          </a:xfrm>
        </p:grpSpPr>
        <p:sp>
          <p:nvSpPr>
            <p:cNvPr id="5" name="Google Shape;1760;p69">
              <a:extLst>
                <a:ext uri="{FF2B5EF4-FFF2-40B4-BE49-F238E27FC236}">
                  <a16:creationId xmlns:a16="http://schemas.microsoft.com/office/drawing/2014/main" id="{CC564DF7-1143-8826-F074-09858C07875A}"/>
                </a:ext>
              </a:extLst>
            </p:cNvPr>
            <p:cNvSpPr/>
            <p:nvPr/>
          </p:nvSpPr>
          <p:spPr>
            <a:xfrm>
              <a:off x="3399188" y="3536796"/>
              <a:ext cx="385674" cy="216950"/>
            </a:xfrm>
            <a:custGeom>
              <a:avLst/>
              <a:gdLst/>
              <a:ahLst/>
              <a:cxnLst/>
              <a:rect l="l" t="t" r="r" b="b"/>
              <a:pathLst>
                <a:path w="17322" h="9744" extrusionOk="0">
                  <a:moveTo>
                    <a:pt x="8662" y="0"/>
                  </a:moveTo>
                  <a:cubicBezTo>
                    <a:pt x="6091" y="0"/>
                    <a:pt x="4038" y="781"/>
                    <a:pt x="2563" y="2322"/>
                  </a:cubicBezTo>
                  <a:cubicBezTo>
                    <a:pt x="1" y="5000"/>
                    <a:pt x="145" y="8975"/>
                    <a:pt x="153" y="9144"/>
                  </a:cubicBezTo>
                  <a:lnTo>
                    <a:pt x="178" y="9744"/>
                  </a:lnTo>
                  <a:lnTo>
                    <a:pt x="17144" y="9744"/>
                  </a:lnTo>
                  <a:lnTo>
                    <a:pt x="17170" y="9144"/>
                  </a:lnTo>
                  <a:cubicBezTo>
                    <a:pt x="17178" y="8976"/>
                    <a:pt x="17321" y="5000"/>
                    <a:pt x="14759" y="2322"/>
                  </a:cubicBezTo>
                  <a:cubicBezTo>
                    <a:pt x="13292" y="789"/>
                    <a:pt x="11254" y="8"/>
                    <a:pt x="8699" y="0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" name="Google Shape;1761;p69">
              <a:extLst>
                <a:ext uri="{FF2B5EF4-FFF2-40B4-BE49-F238E27FC236}">
                  <a16:creationId xmlns:a16="http://schemas.microsoft.com/office/drawing/2014/main" id="{61CB7B2A-8696-7B54-1D54-569A650CB1B9}"/>
                </a:ext>
              </a:extLst>
            </p:cNvPr>
            <p:cNvSpPr/>
            <p:nvPr/>
          </p:nvSpPr>
          <p:spPr>
            <a:xfrm>
              <a:off x="3592850" y="3536796"/>
              <a:ext cx="192013" cy="216950"/>
            </a:xfrm>
            <a:custGeom>
              <a:avLst/>
              <a:gdLst/>
              <a:ahLst/>
              <a:cxnLst/>
              <a:rect l="l" t="t" r="r" b="b"/>
              <a:pathLst>
                <a:path w="8624" h="9744" extrusionOk="0">
                  <a:moveTo>
                    <a:pt x="1" y="0"/>
                  </a:moveTo>
                  <a:lnTo>
                    <a:pt x="1" y="9744"/>
                  </a:lnTo>
                  <a:lnTo>
                    <a:pt x="8446" y="9744"/>
                  </a:lnTo>
                  <a:lnTo>
                    <a:pt x="8472" y="9144"/>
                  </a:lnTo>
                  <a:cubicBezTo>
                    <a:pt x="8480" y="8976"/>
                    <a:pt x="8623" y="5000"/>
                    <a:pt x="6061" y="2322"/>
                  </a:cubicBezTo>
                  <a:cubicBezTo>
                    <a:pt x="4594" y="789"/>
                    <a:pt x="2556" y="8"/>
                    <a:pt x="1" y="0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" name="Google Shape;1762;p69">
              <a:extLst>
                <a:ext uri="{FF2B5EF4-FFF2-40B4-BE49-F238E27FC236}">
                  <a16:creationId xmlns:a16="http://schemas.microsoft.com/office/drawing/2014/main" id="{829BEB36-03F7-69D3-E585-E8792583DD00}"/>
                </a:ext>
              </a:extLst>
            </p:cNvPr>
            <p:cNvSpPr/>
            <p:nvPr/>
          </p:nvSpPr>
          <p:spPr>
            <a:xfrm>
              <a:off x="3625001" y="3829627"/>
              <a:ext cx="137909" cy="160353"/>
            </a:xfrm>
            <a:custGeom>
              <a:avLst/>
              <a:gdLst/>
              <a:ahLst/>
              <a:cxnLst/>
              <a:rect l="l" t="t" r="r" b="b"/>
              <a:pathLst>
                <a:path w="6194" h="7202" extrusionOk="0">
                  <a:moveTo>
                    <a:pt x="4941" y="0"/>
                  </a:moveTo>
                  <a:cubicBezTo>
                    <a:pt x="4940" y="12"/>
                    <a:pt x="4855" y="1287"/>
                    <a:pt x="4190" y="2676"/>
                  </a:cubicBezTo>
                  <a:cubicBezTo>
                    <a:pt x="3320" y="4496"/>
                    <a:pt x="1910" y="5604"/>
                    <a:pt x="1" y="5968"/>
                  </a:cubicBezTo>
                  <a:lnTo>
                    <a:pt x="235" y="7201"/>
                  </a:lnTo>
                  <a:cubicBezTo>
                    <a:pt x="2527" y="6764"/>
                    <a:pt x="4286" y="5387"/>
                    <a:pt x="5323" y="3218"/>
                  </a:cubicBezTo>
                  <a:cubicBezTo>
                    <a:pt x="6091" y="1611"/>
                    <a:pt x="6189" y="139"/>
                    <a:pt x="6194" y="78"/>
                  </a:cubicBezTo>
                  <a:lnTo>
                    <a:pt x="494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763;p69">
              <a:extLst>
                <a:ext uri="{FF2B5EF4-FFF2-40B4-BE49-F238E27FC236}">
                  <a16:creationId xmlns:a16="http://schemas.microsoft.com/office/drawing/2014/main" id="{99618E42-6565-C205-FA67-39EF090F45A2}"/>
                </a:ext>
              </a:extLst>
            </p:cNvPr>
            <p:cNvSpPr/>
            <p:nvPr/>
          </p:nvSpPr>
          <p:spPr>
            <a:xfrm>
              <a:off x="3421164" y="3829583"/>
              <a:ext cx="137909" cy="160397"/>
            </a:xfrm>
            <a:custGeom>
              <a:avLst/>
              <a:gdLst/>
              <a:ahLst/>
              <a:cxnLst/>
              <a:rect l="l" t="t" r="r" b="b"/>
              <a:pathLst>
                <a:path w="6194" h="7204" extrusionOk="0">
                  <a:moveTo>
                    <a:pt x="1253" y="1"/>
                  </a:moveTo>
                  <a:lnTo>
                    <a:pt x="1" y="80"/>
                  </a:lnTo>
                  <a:cubicBezTo>
                    <a:pt x="4" y="141"/>
                    <a:pt x="102" y="1613"/>
                    <a:pt x="871" y="3220"/>
                  </a:cubicBezTo>
                  <a:cubicBezTo>
                    <a:pt x="1909" y="5389"/>
                    <a:pt x="3667" y="6766"/>
                    <a:pt x="5958" y="7203"/>
                  </a:cubicBezTo>
                  <a:lnTo>
                    <a:pt x="6194" y="5970"/>
                  </a:lnTo>
                  <a:cubicBezTo>
                    <a:pt x="4296" y="5609"/>
                    <a:pt x="2893" y="4513"/>
                    <a:pt x="2021" y="2714"/>
                  </a:cubicBezTo>
                  <a:cubicBezTo>
                    <a:pt x="1346" y="1324"/>
                    <a:pt x="1253" y="14"/>
                    <a:pt x="12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764;p69">
              <a:extLst>
                <a:ext uri="{FF2B5EF4-FFF2-40B4-BE49-F238E27FC236}">
                  <a16:creationId xmlns:a16="http://schemas.microsoft.com/office/drawing/2014/main" id="{468DED93-78C6-95CE-890C-989E563D085E}"/>
                </a:ext>
              </a:extLst>
            </p:cNvPr>
            <p:cNvSpPr/>
            <p:nvPr/>
          </p:nvSpPr>
          <p:spPr>
            <a:xfrm>
              <a:off x="3556736" y="3629107"/>
              <a:ext cx="72272" cy="68732"/>
            </a:xfrm>
            <a:custGeom>
              <a:avLst/>
              <a:gdLst/>
              <a:ahLst/>
              <a:cxnLst/>
              <a:rect l="l" t="t" r="r" b="b"/>
              <a:pathLst>
                <a:path w="3246" h="3087" extrusionOk="0">
                  <a:moveTo>
                    <a:pt x="1623" y="0"/>
                  </a:moveTo>
                  <a:lnTo>
                    <a:pt x="1121" y="1017"/>
                  </a:lnTo>
                  <a:lnTo>
                    <a:pt x="0" y="1180"/>
                  </a:lnTo>
                  <a:lnTo>
                    <a:pt x="812" y="1970"/>
                  </a:lnTo>
                  <a:lnTo>
                    <a:pt x="620" y="3087"/>
                  </a:lnTo>
                  <a:lnTo>
                    <a:pt x="1623" y="2560"/>
                  </a:lnTo>
                  <a:lnTo>
                    <a:pt x="1660" y="2579"/>
                  </a:lnTo>
                  <a:lnTo>
                    <a:pt x="2626" y="3087"/>
                  </a:lnTo>
                  <a:lnTo>
                    <a:pt x="2434" y="1970"/>
                  </a:lnTo>
                  <a:lnTo>
                    <a:pt x="3246" y="1180"/>
                  </a:lnTo>
                  <a:lnTo>
                    <a:pt x="2125" y="1017"/>
                  </a:lnTo>
                  <a:lnTo>
                    <a:pt x="1660" y="77"/>
                  </a:lnTo>
                  <a:lnTo>
                    <a:pt x="1623" y="0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765;p69">
              <a:extLst>
                <a:ext uri="{FF2B5EF4-FFF2-40B4-BE49-F238E27FC236}">
                  <a16:creationId xmlns:a16="http://schemas.microsoft.com/office/drawing/2014/main" id="{70D07F29-9D88-AB09-3E0A-768DC67CE02D}"/>
                </a:ext>
              </a:extLst>
            </p:cNvPr>
            <p:cNvSpPr/>
            <p:nvPr/>
          </p:nvSpPr>
          <p:spPr>
            <a:xfrm>
              <a:off x="3382845" y="3725783"/>
              <a:ext cx="418404" cy="139067"/>
            </a:xfrm>
            <a:custGeom>
              <a:avLst/>
              <a:gdLst/>
              <a:ahLst/>
              <a:cxnLst/>
              <a:rect l="l" t="t" r="r" b="b"/>
              <a:pathLst>
                <a:path w="18792" h="6246" extrusionOk="0">
                  <a:moveTo>
                    <a:pt x="0" y="0"/>
                  </a:moveTo>
                  <a:lnTo>
                    <a:pt x="0" y="6245"/>
                  </a:lnTo>
                  <a:lnTo>
                    <a:pt x="2274" y="6245"/>
                  </a:lnTo>
                  <a:lnTo>
                    <a:pt x="3159" y="4485"/>
                  </a:lnTo>
                  <a:lnTo>
                    <a:pt x="15632" y="4485"/>
                  </a:lnTo>
                  <a:lnTo>
                    <a:pt x="16517" y="6245"/>
                  </a:lnTo>
                  <a:lnTo>
                    <a:pt x="18791" y="6245"/>
                  </a:lnTo>
                  <a:lnTo>
                    <a:pt x="18791" y="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766;p69">
              <a:extLst>
                <a:ext uri="{FF2B5EF4-FFF2-40B4-BE49-F238E27FC236}">
                  <a16:creationId xmlns:a16="http://schemas.microsoft.com/office/drawing/2014/main" id="{C429ECA2-A9E5-2C5A-984C-3E32EB23B3EB}"/>
                </a:ext>
              </a:extLst>
            </p:cNvPr>
            <p:cNvSpPr/>
            <p:nvPr/>
          </p:nvSpPr>
          <p:spPr>
            <a:xfrm>
              <a:off x="3542442" y="3942356"/>
              <a:ext cx="99168" cy="71448"/>
            </a:xfrm>
            <a:custGeom>
              <a:avLst/>
              <a:gdLst/>
              <a:ahLst/>
              <a:cxnLst/>
              <a:rect l="l" t="t" r="r" b="b"/>
              <a:pathLst>
                <a:path w="4454" h="3209" extrusionOk="0">
                  <a:moveTo>
                    <a:pt x="0" y="0"/>
                  </a:moveTo>
                  <a:lnTo>
                    <a:pt x="0" y="3209"/>
                  </a:lnTo>
                  <a:lnTo>
                    <a:pt x="4454" y="3209"/>
                  </a:lnTo>
                  <a:lnTo>
                    <a:pt x="445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767;p69">
              <a:extLst>
                <a:ext uri="{FF2B5EF4-FFF2-40B4-BE49-F238E27FC236}">
                  <a16:creationId xmlns:a16="http://schemas.microsoft.com/office/drawing/2014/main" id="{F2272D52-CB18-0DE4-9E58-BA495D4E4D06}"/>
                </a:ext>
              </a:extLst>
            </p:cNvPr>
            <p:cNvSpPr/>
            <p:nvPr/>
          </p:nvSpPr>
          <p:spPr>
            <a:xfrm>
              <a:off x="3592850" y="3942356"/>
              <a:ext cx="48760" cy="71448"/>
            </a:xfrm>
            <a:custGeom>
              <a:avLst/>
              <a:gdLst/>
              <a:ahLst/>
              <a:cxnLst/>
              <a:rect l="l" t="t" r="r" b="b"/>
              <a:pathLst>
                <a:path w="2190" h="3209" extrusionOk="0">
                  <a:moveTo>
                    <a:pt x="1" y="0"/>
                  </a:moveTo>
                  <a:lnTo>
                    <a:pt x="1" y="3209"/>
                  </a:lnTo>
                  <a:lnTo>
                    <a:pt x="2190" y="3209"/>
                  </a:lnTo>
                  <a:lnTo>
                    <a:pt x="219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768;p69">
              <a:extLst>
                <a:ext uri="{FF2B5EF4-FFF2-40B4-BE49-F238E27FC236}">
                  <a16:creationId xmlns:a16="http://schemas.microsoft.com/office/drawing/2014/main" id="{8E02F8AD-AAEA-6CB6-877B-89833939B592}"/>
                </a:ext>
              </a:extLst>
            </p:cNvPr>
            <p:cNvSpPr/>
            <p:nvPr/>
          </p:nvSpPr>
          <p:spPr>
            <a:xfrm>
              <a:off x="3592850" y="3725783"/>
              <a:ext cx="208400" cy="139067"/>
            </a:xfrm>
            <a:custGeom>
              <a:avLst/>
              <a:gdLst/>
              <a:ahLst/>
              <a:cxnLst/>
              <a:rect l="l" t="t" r="r" b="b"/>
              <a:pathLst>
                <a:path w="9360" h="6246" extrusionOk="0">
                  <a:moveTo>
                    <a:pt x="1" y="0"/>
                  </a:moveTo>
                  <a:lnTo>
                    <a:pt x="1" y="4485"/>
                  </a:lnTo>
                  <a:lnTo>
                    <a:pt x="6200" y="4485"/>
                  </a:lnTo>
                  <a:lnTo>
                    <a:pt x="7085" y="6245"/>
                  </a:lnTo>
                  <a:lnTo>
                    <a:pt x="9359" y="6245"/>
                  </a:lnTo>
                  <a:lnTo>
                    <a:pt x="9359" y="0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" name="Google Shape;1769;p69">
              <a:extLst>
                <a:ext uri="{FF2B5EF4-FFF2-40B4-BE49-F238E27FC236}">
                  <a16:creationId xmlns:a16="http://schemas.microsoft.com/office/drawing/2014/main" id="{53025717-DA61-1C95-32A3-2ECFF3034131}"/>
                </a:ext>
              </a:extLst>
            </p:cNvPr>
            <p:cNvSpPr/>
            <p:nvPr/>
          </p:nvSpPr>
          <p:spPr>
            <a:xfrm>
              <a:off x="3592850" y="3629107"/>
              <a:ext cx="36158" cy="68732"/>
            </a:xfrm>
            <a:custGeom>
              <a:avLst/>
              <a:gdLst/>
              <a:ahLst/>
              <a:cxnLst/>
              <a:rect l="l" t="t" r="r" b="b"/>
              <a:pathLst>
                <a:path w="1624" h="3087" extrusionOk="0">
                  <a:moveTo>
                    <a:pt x="1" y="0"/>
                  </a:moveTo>
                  <a:lnTo>
                    <a:pt x="1" y="2560"/>
                  </a:lnTo>
                  <a:lnTo>
                    <a:pt x="38" y="2579"/>
                  </a:lnTo>
                  <a:lnTo>
                    <a:pt x="1004" y="3087"/>
                  </a:lnTo>
                  <a:lnTo>
                    <a:pt x="812" y="1970"/>
                  </a:lnTo>
                  <a:lnTo>
                    <a:pt x="1624" y="1180"/>
                  </a:lnTo>
                  <a:lnTo>
                    <a:pt x="503" y="1017"/>
                  </a:lnTo>
                  <a:lnTo>
                    <a:pt x="38" y="7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77237129-BC3D-F0A4-8795-833175E4D727}"/>
              </a:ext>
            </a:extLst>
          </p:cNvPr>
          <p:cNvSpPr txBox="1"/>
          <p:nvPr/>
        </p:nvSpPr>
        <p:spPr>
          <a:xfrm>
            <a:off x="6426200" y="2780600"/>
            <a:ext cx="510789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latin typeface="+mj-ea"/>
                <a:ea typeface="+mj-ea"/>
              </a:rPr>
              <a:t>특수룰</a:t>
            </a:r>
            <a:endParaRPr lang="en-US" altLang="ko-KR">
              <a:latin typeface="+mj-ea"/>
              <a:ea typeface="+mj-ea"/>
            </a:endParaRPr>
          </a:p>
          <a:p>
            <a:pPr algn="ctr"/>
            <a:endParaRPr lang="en-US" altLang="ko-KR">
              <a:latin typeface="+mj-ea"/>
              <a:ea typeface="+mj-ea"/>
            </a:endParaRPr>
          </a:p>
          <a:p>
            <a:pPr algn="ctr"/>
            <a:r>
              <a:rPr lang="ko-KR" altLang="en-US">
                <a:latin typeface="+mj-ea"/>
                <a:ea typeface="+mj-ea"/>
              </a:rPr>
              <a:t>자신이 죽지 않고 적을 계속 처치한 플레이어는 </a:t>
            </a:r>
            <a:endParaRPr lang="en-US" altLang="ko-KR">
              <a:latin typeface="+mj-ea"/>
              <a:ea typeface="+mj-ea"/>
            </a:endParaRPr>
          </a:p>
          <a:p>
            <a:pPr algn="ctr"/>
            <a:r>
              <a:rPr lang="ko-KR" altLang="en-US">
                <a:latin typeface="+mj-ea"/>
                <a:ea typeface="+mj-ea"/>
              </a:rPr>
              <a:t>플레이어 기체 옆에 </a:t>
            </a:r>
            <a:r>
              <a:rPr lang="en-US" altLang="ko-KR">
                <a:solidFill>
                  <a:srgbClr val="4BE3FE"/>
                </a:solidFill>
                <a:latin typeface="+mj-ea"/>
                <a:ea typeface="+mj-ea"/>
              </a:rPr>
              <a:t>‘</a:t>
            </a:r>
            <a:r>
              <a:rPr lang="ko-KR" altLang="en-US">
                <a:solidFill>
                  <a:srgbClr val="4BE3FE"/>
                </a:solidFill>
                <a:latin typeface="+mj-ea"/>
                <a:ea typeface="+mj-ea"/>
              </a:rPr>
              <a:t>윙맨</a:t>
            </a:r>
            <a:r>
              <a:rPr lang="en-US" altLang="ko-KR">
                <a:solidFill>
                  <a:srgbClr val="4BE3FE"/>
                </a:solidFill>
                <a:latin typeface="+mj-ea"/>
                <a:ea typeface="+mj-ea"/>
              </a:rPr>
              <a:t>‘</a:t>
            </a:r>
            <a:r>
              <a:rPr lang="en-US" altLang="ko-KR">
                <a:latin typeface="+mj-ea"/>
                <a:ea typeface="+mj-ea"/>
              </a:rPr>
              <a:t> </a:t>
            </a:r>
            <a:r>
              <a:rPr lang="ko-KR" altLang="en-US">
                <a:latin typeface="+mj-ea"/>
                <a:ea typeface="+mj-ea"/>
              </a:rPr>
              <a:t>이라는 </a:t>
            </a:r>
            <a:endParaRPr lang="en-US" altLang="ko-KR">
              <a:latin typeface="+mj-ea"/>
              <a:ea typeface="+mj-ea"/>
            </a:endParaRPr>
          </a:p>
          <a:p>
            <a:pPr algn="ctr"/>
            <a:r>
              <a:rPr lang="ko-KR" altLang="en-US">
                <a:solidFill>
                  <a:srgbClr val="4BE3FE"/>
                </a:solidFill>
                <a:latin typeface="+mj-ea"/>
                <a:ea typeface="+mj-ea"/>
              </a:rPr>
              <a:t>보조 기체가 생성</a:t>
            </a:r>
            <a:r>
              <a:rPr lang="ko-KR" altLang="en-US">
                <a:latin typeface="+mj-ea"/>
                <a:ea typeface="+mj-ea"/>
              </a:rPr>
              <a:t>된다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endParaRPr lang="en-US" altLang="ko-KR">
              <a:latin typeface="+mj-ea"/>
              <a:ea typeface="+mj-ea"/>
            </a:endParaRPr>
          </a:p>
          <a:p>
            <a:r>
              <a:rPr lang="en-US" altLang="ko-KR">
                <a:solidFill>
                  <a:srgbClr val="4BE3FE"/>
                </a:solidFill>
                <a:latin typeface="+mj-ea"/>
                <a:ea typeface="+mj-ea"/>
              </a:rPr>
              <a:t>‘</a:t>
            </a:r>
            <a:r>
              <a:rPr lang="ko-KR" altLang="en-US">
                <a:solidFill>
                  <a:srgbClr val="4BE3FE"/>
                </a:solidFill>
                <a:latin typeface="+mj-ea"/>
                <a:ea typeface="+mj-ea"/>
              </a:rPr>
              <a:t>윙맨</a:t>
            </a:r>
            <a:r>
              <a:rPr lang="en-US" altLang="ko-KR">
                <a:solidFill>
                  <a:srgbClr val="4BE3FE"/>
                </a:solidFill>
                <a:latin typeface="+mj-ea"/>
                <a:ea typeface="+mj-ea"/>
              </a:rPr>
              <a:t>‘</a:t>
            </a:r>
            <a:r>
              <a:rPr lang="en-US" altLang="ko-KR">
                <a:latin typeface="+mj-ea"/>
                <a:ea typeface="+mj-ea"/>
              </a:rPr>
              <a:t> – </a:t>
            </a:r>
            <a:r>
              <a:rPr lang="ko-KR" altLang="en-US">
                <a:latin typeface="+mj-ea"/>
                <a:ea typeface="+mj-ea"/>
              </a:rPr>
              <a:t>플레이어를 따라다니며 오로지 플레이어가</a:t>
            </a:r>
            <a:endParaRPr lang="en-US" altLang="ko-KR">
              <a:latin typeface="+mj-ea"/>
              <a:ea typeface="+mj-ea"/>
            </a:endParaRPr>
          </a:p>
          <a:p>
            <a:r>
              <a:rPr lang="en-US" altLang="ko-KR">
                <a:latin typeface="+mj-ea"/>
                <a:ea typeface="+mj-ea"/>
              </a:rPr>
              <a:t>             </a:t>
            </a:r>
            <a:r>
              <a:rPr lang="ko-KR" altLang="en-US">
                <a:latin typeface="+mj-ea"/>
                <a:ea typeface="+mj-ea"/>
              </a:rPr>
              <a:t>사격할 때만 </a:t>
            </a:r>
            <a:r>
              <a:rPr lang="ko-KR" altLang="en-US">
                <a:solidFill>
                  <a:srgbClr val="4BE3FE"/>
                </a:solidFill>
                <a:latin typeface="+mj-ea"/>
                <a:ea typeface="+mj-ea"/>
              </a:rPr>
              <a:t>보조로 지원 사격</a:t>
            </a:r>
            <a:r>
              <a:rPr lang="ko-KR" altLang="en-US">
                <a:latin typeface="+mj-ea"/>
                <a:ea typeface="+mj-ea"/>
              </a:rPr>
              <a:t>해준다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173BE536-DDA5-DCC3-70CA-13DAC9A2CD43}"/>
              </a:ext>
            </a:extLst>
          </p:cNvPr>
          <p:cNvCxnSpPr>
            <a:cxnSpLocks/>
          </p:cNvCxnSpPr>
          <p:nvPr/>
        </p:nvCxnSpPr>
        <p:spPr>
          <a:xfrm>
            <a:off x="776177" y="6666617"/>
            <a:ext cx="72520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3474A232-8750-F967-7A86-567937E59EC9}"/>
              </a:ext>
            </a:extLst>
          </p:cNvPr>
          <p:cNvSpPr txBox="1"/>
          <p:nvPr/>
        </p:nvSpPr>
        <p:spPr>
          <a:xfrm>
            <a:off x="11534092" y="6412701"/>
            <a:ext cx="497252" cy="24622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ko-KR" sz="1000" b="1" spc="-150" dirty="0">
                <a:solidFill>
                  <a:schemeClr val="tx1"/>
                </a:solidFill>
                <a:latin typeface="+mj-ea"/>
                <a:ea typeface="+mj-ea"/>
              </a:rPr>
              <a:t>09 / 29</a:t>
            </a:r>
            <a:endParaRPr lang="ko-KR" altLang="en-US" sz="1600" b="1" spc="-15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3EE86D4-B88A-B491-14F4-592F41AEEED6}"/>
              </a:ext>
            </a:extLst>
          </p:cNvPr>
          <p:cNvGrpSpPr/>
          <p:nvPr/>
        </p:nvGrpSpPr>
        <p:grpSpPr>
          <a:xfrm>
            <a:off x="832325" y="1253416"/>
            <a:ext cx="988329" cy="375021"/>
            <a:chOff x="832325" y="1253416"/>
            <a:chExt cx="988329" cy="375021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29635A4-8167-BA3C-E614-EE744E71B5EE}"/>
                </a:ext>
              </a:extLst>
            </p:cNvPr>
            <p:cNvSpPr txBox="1"/>
            <p:nvPr/>
          </p:nvSpPr>
          <p:spPr>
            <a:xfrm>
              <a:off x="832325" y="1253416"/>
              <a:ext cx="410690" cy="369332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+mj-ea"/>
                  <a:ea typeface="+mj-ea"/>
                </a:rPr>
                <a:t>1)</a:t>
              </a:r>
              <a:endParaRPr lang="ko-KR" altLang="en-US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6ED21F8-D90C-DEF5-6323-F8DB581F11AA}"/>
                </a:ext>
              </a:extLst>
            </p:cNvPr>
            <p:cNvSpPr txBox="1"/>
            <p:nvPr/>
          </p:nvSpPr>
          <p:spPr>
            <a:xfrm>
              <a:off x="1235237" y="1259105"/>
              <a:ext cx="585417" cy="369332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n-US" altLang="ko-KR" b="1" spc="-150">
                  <a:solidFill>
                    <a:schemeClr val="tx1"/>
                  </a:solidFill>
                  <a:latin typeface="+mj-ea"/>
                  <a:ea typeface="+mj-ea"/>
                </a:rPr>
                <a:t>PVP</a:t>
              </a:r>
              <a:endParaRPr lang="ko-KR" altLang="en-US" sz="3600" b="1" spc="-150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21" name="Google Shape;1759;p69">
            <a:extLst>
              <a:ext uri="{FF2B5EF4-FFF2-40B4-BE49-F238E27FC236}">
                <a16:creationId xmlns:a16="http://schemas.microsoft.com/office/drawing/2014/main" id="{51696367-66FD-105A-34B5-8800AB781BC8}"/>
              </a:ext>
            </a:extLst>
          </p:cNvPr>
          <p:cNvGrpSpPr/>
          <p:nvPr/>
        </p:nvGrpSpPr>
        <p:grpSpPr>
          <a:xfrm>
            <a:off x="3760579" y="4077420"/>
            <a:ext cx="727321" cy="617331"/>
            <a:chOff x="3382845" y="3536796"/>
            <a:chExt cx="418406" cy="477008"/>
          </a:xfrm>
        </p:grpSpPr>
        <p:sp>
          <p:nvSpPr>
            <p:cNvPr id="22" name="Google Shape;1760;p69">
              <a:extLst>
                <a:ext uri="{FF2B5EF4-FFF2-40B4-BE49-F238E27FC236}">
                  <a16:creationId xmlns:a16="http://schemas.microsoft.com/office/drawing/2014/main" id="{33E3CA0D-0565-44C7-1D3A-A51A6A50E272}"/>
                </a:ext>
              </a:extLst>
            </p:cNvPr>
            <p:cNvSpPr/>
            <p:nvPr/>
          </p:nvSpPr>
          <p:spPr>
            <a:xfrm>
              <a:off x="3399188" y="3536796"/>
              <a:ext cx="385674" cy="216950"/>
            </a:xfrm>
            <a:custGeom>
              <a:avLst/>
              <a:gdLst/>
              <a:ahLst/>
              <a:cxnLst/>
              <a:rect l="l" t="t" r="r" b="b"/>
              <a:pathLst>
                <a:path w="17322" h="9744" extrusionOk="0">
                  <a:moveTo>
                    <a:pt x="8662" y="0"/>
                  </a:moveTo>
                  <a:cubicBezTo>
                    <a:pt x="6091" y="0"/>
                    <a:pt x="4038" y="781"/>
                    <a:pt x="2563" y="2322"/>
                  </a:cubicBezTo>
                  <a:cubicBezTo>
                    <a:pt x="1" y="5000"/>
                    <a:pt x="145" y="8975"/>
                    <a:pt x="153" y="9144"/>
                  </a:cubicBezTo>
                  <a:lnTo>
                    <a:pt x="178" y="9744"/>
                  </a:lnTo>
                  <a:lnTo>
                    <a:pt x="17144" y="9744"/>
                  </a:lnTo>
                  <a:lnTo>
                    <a:pt x="17170" y="9144"/>
                  </a:lnTo>
                  <a:cubicBezTo>
                    <a:pt x="17178" y="8976"/>
                    <a:pt x="17321" y="5000"/>
                    <a:pt x="14759" y="2322"/>
                  </a:cubicBezTo>
                  <a:cubicBezTo>
                    <a:pt x="13292" y="789"/>
                    <a:pt x="11254" y="8"/>
                    <a:pt x="8699" y="0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" name="Google Shape;1761;p69">
              <a:extLst>
                <a:ext uri="{FF2B5EF4-FFF2-40B4-BE49-F238E27FC236}">
                  <a16:creationId xmlns:a16="http://schemas.microsoft.com/office/drawing/2014/main" id="{D968B931-E5B5-1A9E-2720-C399CE301AFA}"/>
                </a:ext>
              </a:extLst>
            </p:cNvPr>
            <p:cNvSpPr/>
            <p:nvPr/>
          </p:nvSpPr>
          <p:spPr>
            <a:xfrm>
              <a:off x="3592850" y="3536796"/>
              <a:ext cx="192013" cy="216950"/>
            </a:xfrm>
            <a:custGeom>
              <a:avLst/>
              <a:gdLst/>
              <a:ahLst/>
              <a:cxnLst/>
              <a:rect l="l" t="t" r="r" b="b"/>
              <a:pathLst>
                <a:path w="8624" h="9744" extrusionOk="0">
                  <a:moveTo>
                    <a:pt x="1" y="0"/>
                  </a:moveTo>
                  <a:lnTo>
                    <a:pt x="1" y="9744"/>
                  </a:lnTo>
                  <a:lnTo>
                    <a:pt x="8446" y="9744"/>
                  </a:lnTo>
                  <a:lnTo>
                    <a:pt x="8472" y="9144"/>
                  </a:lnTo>
                  <a:cubicBezTo>
                    <a:pt x="8480" y="8976"/>
                    <a:pt x="8623" y="5000"/>
                    <a:pt x="6061" y="2322"/>
                  </a:cubicBezTo>
                  <a:cubicBezTo>
                    <a:pt x="4594" y="789"/>
                    <a:pt x="2556" y="8"/>
                    <a:pt x="1" y="0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" name="Google Shape;1762;p69">
              <a:extLst>
                <a:ext uri="{FF2B5EF4-FFF2-40B4-BE49-F238E27FC236}">
                  <a16:creationId xmlns:a16="http://schemas.microsoft.com/office/drawing/2014/main" id="{CB319DD2-128E-6D02-0E8D-5F2506F0A699}"/>
                </a:ext>
              </a:extLst>
            </p:cNvPr>
            <p:cNvSpPr/>
            <p:nvPr/>
          </p:nvSpPr>
          <p:spPr>
            <a:xfrm>
              <a:off x="3625001" y="3829627"/>
              <a:ext cx="137909" cy="160353"/>
            </a:xfrm>
            <a:custGeom>
              <a:avLst/>
              <a:gdLst/>
              <a:ahLst/>
              <a:cxnLst/>
              <a:rect l="l" t="t" r="r" b="b"/>
              <a:pathLst>
                <a:path w="6194" h="7202" extrusionOk="0">
                  <a:moveTo>
                    <a:pt x="4941" y="0"/>
                  </a:moveTo>
                  <a:cubicBezTo>
                    <a:pt x="4940" y="12"/>
                    <a:pt x="4855" y="1287"/>
                    <a:pt x="4190" y="2676"/>
                  </a:cubicBezTo>
                  <a:cubicBezTo>
                    <a:pt x="3320" y="4496"/>
                    <a:pt x="1910" y="5604"/>
                    <a:pt x="1" y="5968"/>
                  </a:cubicBezTo>
                  <a:lnTo>
                    <a:pt x="235" y="7201"/>
                  </a:lnTo>
                  <a:cubicBezTo>
                    <a:pt x="2527" y="6764"/>
                    <a:pt x="4286" y="5387"/>
                    <a:pt x="5323" y="3218"/>
                  </a:cubicBezTo>
                  <a:cubicBezTo>
                    <a:pt x="6091" y="1611"/>
                    <a:pt x="6189" y="139"/>
                    <a:pt x="6194" y="78"/>
                  </a:cubicBezTo>
                  <a:lnTo>
                    <a:pt x="494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763;p69">
              <a:extLst>
                <a:ext uri="{FF2B5EF4-FFF2-40B4-BE49-F238E27FC236}">
                  <a16:creationId xmlns:a16="http://schemas.microsoft.com/office/drawing/2014/main" id="{A7912913-C290-D268-F37A-3ECEBDE9FA8C}"/>
                </a:ext>
              </a:extLst>
            </p:cNvPr>
            <p:cNvSpPr/>
            <p:nvPr/>
          </p:nvSpPr>
          <p:spPr>
            <a:xfrm>
              <a:off x="3421164" y="3829583"/>
              <a:ext cx="137909" cy="160397"/>
            </a:xfrm>
            <a:custGeom>
              <a:avLst/>
              <a:gdLst/>
              <a:ahLst/>
              <a:cxnLst/>
              <a:rect l="l" t="t" r="r" b="b"/>
              <a:pathLst>
                <a:path w="6194" h="7204" extrusionOk="0">
                  <a:moveTo>
                    <a:pt x="1253" y="1"/>
                  </a:moveTo>
                  <a:lnTo>
                    <a:pt x="1" y="80"/>
                  </a:lnTo>
                  <a:cubicBezTo>
                    <a:pt x="4" y="141"/>
                    <a:pt x="102" y="1613"/>
                    <a:pt x="871" y="3220"/>
                  </a:cubicBezTo>
                  <a:cubicBezTo>
                    <a:pt x="1909" y="5389"/>
                    <a:pt x="3667" y="6766"/>
                    <a:pt x="5958" y="7203"/>
                  </a:cubicBezTo>
                  <a:lnTo>
                    <a:pt x="6194" y="5970"/>
                  </a:lnTo>
                  <a:cubicBezTo>
                    <a:pt x="4296" y="5609"/>
                    <a:pt x="2893" y="4513"/>
                    <a:pt x="2021" y="2714"/>
                  </a:cubicBezTo>
                  <a:cubicBezTo>
                    <a:pt x="1346" y="1324"/>
                    <a:pt x="1253" y="14"/>
                    <a:pt x="12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764;p69">
              <a:extLst>
                <a:ext uri="{FF2B5EF4-FFF2-40B4-BE49-F238E27FC236}">
                  <a16:creationId xmlns:a16="http://schemas.microsoft.com/office/drawing/2014/main" id="{35D13B33-DF78-2302-B8FC-E2A8D9E620D2}"/>
                </a:ext>
              </a:extLst>
            </p:cNvPr>
            <p:cNvSpPr/>
            <p:nvPr/>
          </p:nvSpPr>
          <p:spPr>
            <a:xfrm>
              <a:off x="3556736" y="3629107"/>
              <a:ext cx="72272" cy="68732"/>
            </a:xfrm>
            <a:custGeom>
              <a:avLst/>
              <a:gdLst/>
              <a:ahLst/>
              <a:cxnLst/>
              <a:rect l="l" t="t" r="r" b="b"/>
              <a:pathLst>
                <a:path w="3246" h="3087" extrusionOk="0">
                  <a:moveTo>
                    <a:pt x="1623" y="0"/>
                  </a:moveTo>
                  <a:lnTo>
                    <a:pt x="1121" y="1017"/>
                  </a:lnTo>
                  <a:lnTo>
                    <a:pt x="0" y="1180"/>
                  </a:lnTo>
                  <a:lnTo>
                    <a:pt x="812" y="1970"/>
                  </a:lnTo>
                  <a:lnTo>
                    <a:pt x="620" y="3087"/>
                  </a:lnTo>
                  <a:lnTo>
                    <a:pt x="1623" y="2560"/>
                  </a:lnTo>
                  <a:lnTo>
                    <a:pt x="1660" y="2579"/>
                  </a:lnTo>
                  <a:lnTo>
                    <a:pt x="2626" y="3087"/>
                  </a:lnTo>
                  <a:lnTo>
                    <a:pt x="2434" y="1970"/>
                  </a:lnTo>
                  <a:lnTo>
                    <a:pt x="3246" y="1180"/>
                  </a:lnTo>
                  <a:lnTo>
                    <a:pt x="2125" y="1017"/>
                  </a:lnTo>
                  <a:lnTo>
                    <a:pt x="1660" y="77"/>
                  </a:lnTo>
                  <a:lnTo>
                    <a:pt x="1623" y="0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765;p69">
              <a:extLst>
                <a:ext uri="{FF2B5EF4-FFF2-40B4-BE49-F238E27FC236}">
                  <a16:creationId xmlns:a16="http://schemas.microsoft.com/office/drawing/2014/main" id="{23410790-6A8A-B3AF-7D90-175203D10EF8}"/>
                </a:ext>
              </a:extLst>
            </p:cNvPr>
            <p:cNvSpPr/>
            <p:nvPr/>
          </p:nvSpPr>
          <p:spPr>
            <a:xfrm>
              <a:off x="3382845" y="3725783"/>
              <a:ext cx="418404" cy="139067"/>
            </a:xfrm>
            <a:custGeom>
              <a:avLst/>
              <a:gdLst/>
              <a:ahLst/>
              <a:cxnLst/>
              <a:rect l="l" t="t" r="r" b="b"/>
              <a:pathLst>
                <a:path w="18792" h="6246" extrusionOk="0">
                  <a:moveTo>
                    <a:pt x="0" y="0"/>
                  </a:moveTo>
                  <a:lnTo>
                    <a:pt x="0" y="6245"/>
                  </a:lnTo>
                  <a:lnTo>
                    <a:pt x="2274" y="6245"/>
                  </a:lnTo>
                  <a:lnTo>
                    <a:pt x="3159" y="4485"/>
                  </a:lnTo>
                  <a:lnTo>
                    <a:pt x="15632" y="4485"/>
                  </a:lnTo>
                  <a:lnTo>
                    <a:pt x="16517" y="6245"/>
                  </a:lnTo>
                  <a:lnTo>
                    <a:pt x="18791" y="6245"/>
                  </a:lnTo>
                  <a:lnTo>
                    <a:pt x="18791" y="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766;p69">
              <a:extLst>
                <a:ext uri="{FF2B5EF4-FFF2-40B4-BE49-F238E27FC236}">
                  <a16:creationId xmlns:a16="http://schemas.microsoft.com/office/drawing/2014/main" id="{F86752DF-23C0-A953-9CBE-8914203E3EE3}"/>
                </a:ext>
              </a:extLst>
            </p:cNvPr>
            <p:cNvSpPr/>
            <p:nvPr/>
          </p:nvSpPr>
          <p:spPr>
            <a:xfrm>
              <a:off x="3542442" y="3942356"/>
              <a:ext cx="99168" cy="71448"/>
            </a:xfrm>
            <a:custGeom>
              <a:avLst/>
              <a:gdLst/>
              <a:ahLst/>
              <a:cxnLst/>
              <a:rect l="l" t="t" r="r" b="b"/>
              <a:pathLst>
                <a:path w="4454" h="3209" extrusionOk="0">
                  <a:moveTo>
                    <a:pt x="0" y="0"/>
                  </a:moveTo>
                  <a:lnTo>
                    <a:pt x="0" y="3209"/>
                  </a:lnTo>
                  <a:lnTo>
                    <a:pt x="4454" y="3209"/>
                  </a:lnTo>
                  <a:lnTo>
                    <a:pt x="445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767;p69">
              <a:extLst>
                <a:ext uri="{FF2B5EF4-FFF2-40B4-BE49-F238E27FC236}">
                  <a16:creationId xmlns:a16="http://schemas.microsoft.com/office/drawing/2014/main" id="{C1E4B0F4-1D1C-0B91-6AB0-D903E4014A60}"/>
                </a:ext>
              </a:extLst>
            </p:cNvPr>
            <p:cNvSpPr/>
            <p:nvPr/>
          </p:nvSpPr>
          <p:spPr>
            <a:xfrm>
              <a:off x="3592850" y="3942356"/>
              <a:ext cx="48760" cy="71448"/>
            </a:xfrm>
            <a:custGeom>
              <a:avLst/>
              <a:gdLst/>
              <a:ahLst/>
              <a:cxnLst/>
              <a:rect l="l" t="t" r="r" b="b"/>
              <a:pathLst>
                <a:path w="2190" h="3209" extrusionOk="0">
                  <a:moveTo>
                    <a:pt x="1" y="0"/>
                  </a:moveTo>
                  <a:lnTo>
                    <a:pt x="1" y="3209"/>
                  </a:lnTo>
                  <a:lnTo>
                    <a:pt x="2190" y="3209"/>
                  </a:lnTo>
                  <a:lnTo>
                    <a:pt x="219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768;p69">
              <a:extLst>
                <a:ext uri="{FF2B5EF4-FFF2-40B4-BE49-F238E27FC236}">
                  <a16:creationId xmlns:a16="http://schemas.microsoft.com/office/drawing/2014/main" id="{7927D60B-51A5-68DA-D7DA-C1DD6BC8BE49}"/>
                </a:ext>
              </a:extLst>
            </p:cNvPr>
            <p:cNvSpPr/>
            <p:nvPr/>
          </p:nvSpPr>
          <p:spPr>
            <a:xfrm>
              <a:off x="3592850" y="3725783"/>
              <a:ext cx="208400" cy="139067"/>
            </a:xfrm>
            <a:custGeom>
              <a:avLst/>
              <a:gdLst/>
              <a:ahLst/>
              <a:cxnLst/>
              <a:rect l="l" t="t" r="r" b="b"/>
              <a:pathLst>
                <a:path w="9360" h="6246" extrusionOk="0">
                  <a:moveTo>
                    <a:pt x="1" y="0"/>
                  </a:moveTo>
                  <a:lnTo>
                    <a:pt x="1" y="4485"/>
                  </a:lnTo>
                  <a:lnTo>
                    <a:pt x="6200" y="4485"/>
                  </a:lnTo>
                  <a:lnTo>
                    <a:pt x="7085" y="6245"/>
                  </a:lnTo>
                  <a:lnTo>
                    <a:pt x="9359" y="6245"/>
                  </a:lnTo>
                  <a:lnTo>
                    <a:pt x="9359" y="0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" name="Google Shape;1769;p69">
              <a:extLst>
                <a:ext uri="{FF2B5EF4-FFF2-40B4-BE49-F238E27FC236}">
                  <a16:creationId xmlns:a16="http://schemas.microsoft.com/office/drawing/2014/main" id="{F94DB148-AD33-28DB-D164-53EA5C23B542}"/>
                </a:ext>
              </a:extLst>
            </p:cNvPr>
            <p:cNvSpPr/>
            <p:nvPr/>
          </p:nvSpPr>
          <p:spPr>
            <a:xfrm>
              <a:off x="3592850" y="3629107"/>
              <a:ext cx="36158" cy="68732"/>
            </a:xfrm>
            <a:custGeom>
              <a:avLst/>
              <a:gdLst/>
              <a:ahLst/>
              <a:cxnLst/>
              <a:rect l="l" t="t" r="r" b="b"/>
              <a:pathLst>
                <a:path w="1624" h="3087" extrusionOk="0">
                  <a:moveTo>
                    <a:pt x="1" y="0"/>
                  </a:moveTo>
                  <a:lnTo>
                    <a:pt x="1" y="2560"/>
                  </a:lnTo>
                  <a:lnTo>
                    <a:pt x="38" y="2579"/>
                  </a:lnTo>
                  <a:lnTo>
                    <a:pt x="1004" y="3087"/>
                  </a:lnTo>
                  <a:lnTo>
                    <a:pt x="812" y="1970"/>
                  </a:lnTo>
                  <a:lnTo>
                    <a:pt x="1624" y="1180"/>
                  </a:lnTo>
                  <a:lnTo>
                    <a:pt x="503" y="1017"/>
                  </a:lnTo>
                  <a:lnTo>
                    <a:pt x="38" y="7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" name="Google Shape;1759;p69">
            <a:extLst>
              <a:ext uri="{FF2B5EF4-FFF2-40B4-BE49-F238E27FC236}">
                <a16:creationId xmlns:a16="http://schemas.microsoft.com/office/drawing/2014/main" id="{0B1BB509-BAE0-FE7F-EA77-60D94F40C918}"/>
              </a:ext>
            </a:extLst>
          </p:cNvPr>
          <p:cNvGrpSpPr/>
          <p:nvPr/>
        </p:nvGrpSpPr>
        <p:grpSpPr>
          <a:xfrm>
            <a:off x="1697351" y="4076402"/>
            <a:ext cx="727321" cy="617331"/>
            <a:chOff x="3382845" y="3536796"/>
            <a:chExt cx="418406" cy="477008"/>
          </a:xfrm>
        </p:grpSpPr>
        <p:sp>
          <p:nvSpPr>
            <p:cNvPr id="38" name="Google Shape;1760;p69">
              <a:extLst>
                <a:ext uri="{FF2B5EF4-FFF2-40B4-BE49-F238E27FC236}">
                  <a16:creationId xmlns:a16="http://schemas.microsoft.com/office/drawing/2014/main" id="{AA2BBAED-9857-DF22-6083-B7D0E4F30F9A}"/>
                </a:ext>
              </a:extLst>
            </p:cNvPr>
            <p:cNvSpPr/>
            <p:nvPr/>
          </p:nvSpPr>
          <p:spPr>
            <a:xfrm>
              <a:off x="3399188" y="3536796"/>
              <a:ext cx="385674" cy="216950"/>
            </a:xfrm>
            <a:custGeom>
              <a:avLst/>
              <a:gdLst/>
              <a:ahLst/>
              <a:cxnLst/>
              <a:rect l="l" t="t" r="r" b="b"/>
              <a:pathLst>
                <a:path w="17322" h="9744" extrusionOk="0">
                  <a:moveTo>
                    <a:pt x="8662" y="0"/>
                  </a:moveTo>
                  <a:cubicBezTo>
                    <a:pt x="6091" y="0"/>
                    <a:pt x="4038" y="781"/>
                    <a:pt x="2563" y="2322"/>
                  </a:cubicBezTo>
                  <a:cubicBezTo>
                    <a:pt x="1" y="5000"/>
                    <a:pt x="145" y="8975"/>
                    <a:pt x="153" y="9144"/>
                  </a:cubicBezTo>
                  <a:lnTo>
                    <a:pt x="178" y="9744"/>
                  </a:lnTo>
                  <a:lnTo>
                    <a:pt x="17144" y="9744"/>
                  </a:lnTo>
                  <a:lnTo>
                    <a:pt x="17170" y="9144"/>
                  </a:lnTo>
                  <a:cubicBezTo>
                    <a:pt x="17178" y="8976"/>
                    <a:pt x="17321" y="5000"/>
                    <a:pt x="14759" y="2322"/>
                  </a:cubicBezTo>
                  <a:cubicBezTo>
                    <a:pt x="13292" y="789"/>
                    <a:pt x="11254" y="8"/>
                    <a:pt x="8699" y="0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" name="Google Shape;1761;p69">
              <a:extLst>
                <a:ext uri="{FF2B5EF4-FFF2-40B4-BE49-F238E27FC236}">
                  <a16:creationId xmlns:a16="http://schemas.microsoft.com/office/drawing/2014/main" id="{9A886C06-AAB3-05E9-F794-D74DD33F0C89}"/>
                </a:ext>
              </a:extLst>
            </p:cNvPr>
            <p:cNvSpPr/>
            <p:nvPr/>
          </p:nvSpPr>
          <p:spPr>
            <a:xfrm>
              <a:off x="3592850" y="3536796"/>
              <a:ext cx="192013" cy="216950"/>
            </a:xfrm>
            <a:custGeom>
              <a:avLst/>
              <a:gdLst/>
              <a:ahLst/>
              <a:cxnLst/>
              <a:rect l="l" t="t" r="r" b="b"/>
              <a:pathLst>
                <a:path w="8624" h="9744" extrusionOk="0">
                  <a:moveTo>
                    <a:pt x="1" y="0"/>
                  </a:moveTo>
                  <a:lnTo>
                    <a:pt x="1" y="9744"/>
                  </a:lnTo>
                  <a:lnTo>
                    <a:pt x="8446" y="9744"/>
                  </a:lnTo>
                  <a:lnTo>
                    <a:pt x="8472" y="9144"/>
                  </a:lnTo>
                  <a:cubicBezTo>
                    <a:pt x="8480" y="8976"/>
                    <a:pt x="8623" y="5000"/>
                    <a:pt x="6061" y="2322"/>
                  </a:cubicBezTo>
                  <a:cubicBezTo>
                    <a:pt x="4594" y="789"/>
                    <a:pt x="2556" y="8"/>
                    <a:pt x="1" y="0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" name="Google Shape;1762;p69">
              <a:extLst>
                <a:ext uri="{FF2B5EF4-FFF2-40B4-BE49-F238E27FC236}">
                  <a16:creationId xmlns:a16="http://schemas.microsoft.com/office/drawing/2014/main" id="{83EDB45E-04F1-A223-7BDA-9343C1EE4B75}"/>
                </a:ext>
              </a:extLst>
            </p:cNvPr>
            <p:cNvSpPr/>
            <p:nvPr/>
          </p:nvSpPr>
          <p:spPr>
            <a:xfrm>
              <a:off x="3625001" y="3829627"/>
              <a:ext cx="137909" cy="160353"/>
            </a:xfrm>
            <a:custGeom>
              <a:avLst/>
              <a:gdLst/>
              <a:ahLst/>
              <a:cxnLst/>
              <a:rect l="l" t="t" r="r" b="b"/>
              <a:pathLst>
                <a:path w="6194" h="7202" extrusionOk="0">
                  <a:moveTo>
                    <a:pt x="4941" y="0"/>
                  </a:moveTo>
                  <a:cubicBezTo>
                    <a:pt x="4940" y="12"/>
                    <a:pt x="4855" y="1287"/>
                    <a:pt x="4190" y="2676"/>
                  </a:cubicBezTo>
                  <a:cubicBezTo>
                    <a:pt x="3320" y="4496"/>
                    <a:pt x="1910" y="5604"/>
                    <a:pt x="1" y="5968"/>
                  </a:cubicBezTo>
                  <a:lnTo>
                    <a:pt x="235" y="7201"/>
                  </a:lnTo>
                  <a:cubicBezTo>
                    <a:pt x="2527" y="6764"/>
                    <a:pt x="4286" y="5387"/>
                    <a:pt x="5323" y="3218"/>
                  </a:cubicBezTo>
                  <a:cubicBezTo>
                    <a:pt x="6091" y="1611"/>
                    <a:pt x="6189" y="139"/>
                    <a:pt x="6194" y="78"/>
                  </a:cubicBezTo>
                  <a:lnTo>
                    <a:pt x="494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763;p69">
              <a:extLst>
                <a:ext uri="{FF2B5EF4-FFF2-40B4-BE49-F238E27FC236}">
                  <a16:creationId xmlns:a16="http://schemas.microsoft.com/office/drawing/2014/main" id="{20280107-4C03-48C8-6E54-72396BD3EBDE}"/>
                </a:ext>
              </a:extLst>
            </p:cNvPr>
            <p:cNvSpPr/>
            <p:nvPr/>
          </p:nvSpPr>
          <p:spPr>
            <a:xfrm>
              <a:off x="3421164" y="3829583"/>
              <a:ext cx="137909" cy="160397"/>
            </a:xfrm>
            <a:custGeom>
              <a:avLst/>
              <a:gdLst/>
              <a:ahLst/>
              <a:cxnLst/>
              <a:rect l="l" t="t" r="r" b="b"/>
              <a:pathLst>
                <a:path w="6194" h="7204" extrusionOk="0">
                  <a:moveTo>
                    <a:pt x="1253" y="1"/>
                  </a:moveTo>
                  <a:lnTo>
                    <a:pt x="1" y="80"/>
                  </a:lnTo>
                  <a:cubicBezTo>
                    <a:pt x="4" y="141"/>
                    <a:pt x="102" y="1613"/>
                    <a:pt x="871" y="3220"/>
                  </a:cubicBezTo>
                  <a:cubicBezTo>
                    <a:pt x="1909" y="5389"/>
                    <a:pt x="3667" y="6766"/>
                    <a:pt x="5958" y="7203"/>
                  </a:cubicBezTo>
                  <a:lnTo>
                    <a:pt x="6194" y="5970"/>
                  </a:lnTo>
                  <a:cubicBezTo>
                    <a:pt x="4296" y="5609"/>
                    <a:pt x="2893" y="4513"/>
                    <a:pt x="2021" y="2714"/>
                  </a:cubicBezTo>
                  <a:cubicBezTo>
                    <a:pt x="1346" y="1324"/>
                    <a:pt x="1253" y="14"/>
                    <a:pt x="12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764;p69">
              <a:extLst>
                <a:ext uri="{FF2B5EF4-FFF2-40B4-BE49-F238E27FC236}">
                  <a16:creationId xmlns:a16="http://schemas.microsoft.com/office/drawing/2014/main" id="{DC5DFD34-5F7D-EEDB-B48A-0F860148B16D}"/>
                </a:ext>
              </a:extLst>
            </p:cNvPr>
            <p:cNvSpPr/>
            <p:nvPr/>
          </p:nvSpPr>
          <p:spPr>
            <a:xfrm>
              <a:off x="3556736" y="3629107"/>
              <a:ext cx="72272" cy="68732"/>
            </a:xfrm>
            <a:custGeom>
              <a:avLst/>
              <a:gdLst/>
              <a:ahLst/>
              <a:cxnLst/>
              <a:rect l="l" t="t" r="r" b="b"/>
              <a:pathLst>
                <a:path w="3246" h="3087" extrusionOk="0">
                  <a:moveTo>
                    <a:pt x="1623" y="0"/>
                  </a:moveTo>
                  <a:lnTo>
                    <a:pt x="1121" y="1017"/>
                  </a:lnTo>
                  <a:lnTo>
                    <a:pt x="0" y="1180"/>
                  </a:lnTo>
                  <a:lnTo>
                    <a:pt x="812" y="1970"/>
                  </a:lnTo>
                  <a:lnTo>
                    <a:pt x="620" y="3087"/>
                  </a:lnTo>
                  <a:lnTo>
                    <a:pt x="1623" y="2560"/>
                  </a:lnTo>
                  <a:lnTo>
                    <a:pt x="1660" y="2579"/>
                  </a:lnTo>
                  <a:lnTo>
                    <a:pt x="2626" y="3087"/>
                  </a:lnTo>
                  <a:lnTo>
                    <a:pt x="2434" y="1970"/>
                  </a:lnTo>
                  <a:lnTo>
                    <a:pt x="3246" y="1180"/>
                  </a:lnTo>
                  <a:lnTo>
                    <a:pt x="2125" y="1017"/>
                  </a:lnTo>
                  <a:lnTo>
                    <a:pt x="1660" y="77"/>
                  </a:lnTo>
                  <a:lnTo>
                    <a:pt x="1623" y="0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765;p69">
              <a:extLst>
                <a:ext uri="{FF2B5EF4-FFF2-40B4-BE49-F238E27FC236}">
                  <a16:creationId xmlns:a16="http://schemas.microsoft.com/office/drawing/2014/main" id="{7C3C7242-D2B9-63C2-B22F-E8BE0101960A}"/>
                </a:ext>
              </a:extLst>
            </p:cNvPr>
            <p:cNvSpPr/>
            <p:nvPr/>
          </p:nvSpPr>
          <p:spPr>
            <a:xfrm>
              <a:off x="3382845" y="3725783"/>
              <a:ext cx="418404" cy="139067"/>
            </a:xfrm>
            <a:custGeom>
              <a:avLst/>
              <a:gdLst/>
              <a:ahLst/>
              <a:cxnLst/>
              <a:rect l="l" t="t" r="r" b="b"/>
              <a:pathLst>
                <a:path w="18792" h="6246" extrusionOk="0">
                  <a:moveTo>
                    <a:pt x="0" y="0"/>
                  </a:moveTo>
                  <a:lnTo>
                    <a:pt x="0" y="6245"/>
                  </a:lnTo>
                  <a:lnTo>
                    <a:pt x="2274" y="6245"/>
                  </a:lnTo>
                  <a:lnTo>
                    <a:pt x="3159" y="4485"/>
                  </a:lnTo>
                  <a:lnTo>
                    <a:pt x="15632" y="4485"/>
                  </a:lnTo>
                  <a:lnTo>
                    <a:pt x="16517" y="6245"/>
                  </a:lnTo>
                  <a:lnTo>
                    <a:pt x="18791" y="6245"/>
                  </a:lnTo>
                  <a:lnTo>
                    <a:pt x="18791" y="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766;p69">
              <a:extLst>
                <a:ext uri="{FF2B5EF4-FFF2-40B4-BE49-F238E27FC236}">
                  <a16:creationId xmlns:a16="http://schemas.microsoft.com/office/drawing/2014/main" id="{FB834C97-6FE2-92EC-D3D3-DDF13157B955}"/>
                </a:ext>
              </a:extLst>
            </p:cNvPr>
            <p:cNvSpPr/>
            <p:nvPr/>
          </p:nvSpPr>
          <p:spPr>
            <a:xfrm>
              <a:off x="3542442" y="3942356"/>
              <a:ext cx="99168" cy="71448"/>
            </a:xfrm>
            <a:custGeom>
              <a:avLst/>
              <a:gdLst/>
              <a:ahLst/>
              <a:cxnLst/>
              <a:rect l="l" t="t" r="r" b="b"/>
              <a:pathLst>
                <a:path w="4454" h="3209" extrusionOk="0">
                  <a:moveTo>
                    <a:pt x="0" y="0"/>
                  </a:moveTo>
                  <a:lnTo>
                    <a:pt x="0" y="3209"/>
                  </a:lnTo>
                  <a:lnTo>
                    <a:pt x="4454" y="3209"/>
                  </a:lnTo>
                  <a:lnTo>
                    <a:pt x="445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767;p69">
              <a:extLst>
                <a:ext uri="{FF2B5EF4-FFF2-40B4-BE49-F238E27FC236}">
                  <a16:creationId xmlns:a16="http://schemas.microsoft.com/office/drawing/2014/main" id="{BAB19122-7184-7728-E4B9-13F9AEE15421}"/>
                </a:ext>
              </a:extLst>
            </p:cNvPr>
            <p:cNvSpPr/>
            <p:nvPr/>
          </p:nvSpPr>
          <p:spPr>
            <a:xfrm>
              <a:off x="3592850" y="3942356"/>
              <a:ext cx="48760" cy="71448"/>
            </a:xfrm>
            <a:custGeom>
              <a:avLst/>
              <a:gdLst/>
              <a:ahLst/>
              <a:cxnLst/>
              <a:rect l="l" t="t" r="r" b="b"/>
              <a:pathLst>
                <a:path w="2190" h="3209" extrusionOk="0">
                  <a:moveTo>
                    <a:pt x="1" y="0"/>
                  </a:moveTo>
                  <a:lnTo>
                    <a:pt x="1" y="3209"/>
                  </a:lnTo>
                  <a:lnTo>
                    <a:pt x="2190" y="3209"/>
                  </a:lnTo>
                  <a:lnTo>
                    <a:pt x="219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768;p69">
              <a:extLst>
                <a:ext uri="{FF2B5EF4-FFF2-40B4-BE49-F238E27FC236}">
                  <a16:creationId xmlns:a16="http://schemas.microsoft.com/office/drawing/2014/main" id="{A99149E5-3E0E-21ED-304C-3E82589A9DD6}"/>
                </a:ext>
              </a:extLst>
            </p:cNvPr>
            <p:cNvSpPr/>
            <p:nvPr/>
          </p:nvSpPr>
          <p:spPr>
            <a:xfrm>
              <a:off x="3592850" y="3725783"/>
              <a:ext cx="208400" cy="139067"/>
            </a:xfrm>
            <a:custGeom>
              <a:avLst/>
              <a:gdLst/>
              <a:ahLst/>
              <a:cxnLst/>
              <a:rect l="l" t="t" r="r" b="b"/>
              <a:pathLst>
                <a:path w="9360" h="6246" extrusionOk="0">
                  <a:moveTo>
                    <a:pt x="1" y="0"/>
                  </a:moveTo>
                  <a:lnTo>
                    <a:pt x="1" y="4485"/>
                  </a:lnTo>
                  <a:lnTo>
                    <a:pt x="6200" y="4485"/>
                  </a:lnTo>
                  <a:lnTo>
                    <a:pt x="7085" y="6245"/>
                  </a:lnTo>
                  <a:lnTo>
                    <a:pt x="9359" y="6245"/>
                  </a:lnTo>
                  <a:lnTo>
                    <a:pt x="9359" y="0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" name="Google Shape;1769;p69">
              <a:extLst>
                <a:ext uri="{FF2B5EF4-FFF2-40B4-BE49-F238E27FC236}">
                  <a16:creationId xmlns:a16="http://schemas.microsoft.com/office/drawing/2014/main" id="{55722C1F-D28E-D4B6-21D3-89C1BA59252C}"/>
                </a:ext>
              </a:extLst>
            </p:cNvPr>
            <p:cNvSpPr/>
            <p:nvPr/>
          </p:nvSpPr>
          <p:spPr>
            <a:xfrm>
              <a:off x="3592850" y="3629107"/>
              <a:ext cx="36158" cy="68732"/>
            </a:xfrm>
            <a:custGeom>
              <a:avLst/>
              <a:gdLst/>
              <a:ahLst/>
              <a:cxnLst/>
              <a:rect l="l" t="t" r="r" b="b"/>
              <a:pathLst>
                <a:path w="1624" h="3087" extrusionOk="0">
                  <a:moveTo>
                    <a:pt x="1" y="0"/>
                  </a:moveTo>
                  <a:lnTo>
                    <a:pt x="1" y="2560"/>
                  </a:lnTo>
                  <a:lnTo>
                    <a:pt x="38" y="2579"/>
                  </a:lnTo>
                  <a:lnTo>
                    <a:pt x="1004" y="3087"/>
                  </a:lnTo>
                  <a:lnTo>
                    <a:pt x="812" y="1970"/>
                  </a:lnTo>
                  <a:lnTo>
                    <a:pt x="1624" y="1180"/>
                  </a:lnTo>
                  <a:lnTo>
                    <a:pt x="503" y="1017"/>
                  </a:lnTo>
                  <a:lnTo>
                    <a:pt x="38" y="7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273908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블루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F518E"/>
      </a:accent1>
      <a:accent2>
        <a:srgbClr val="00608A"/>
      </a:accent2>
      <a:accent3>
        <a:srgbClr val="0286AD"/>
      </a:accent3>
      <a:accent4>
        <a:srgbClr val="01B1D0"/>
      </a:accent4>
      <a:accent5>
        <a:srgbClr val="90CBDD"/>
      </a:accent5>
      <a:accent6>
        <a:srgbClr val="F2EAE3"/>
      </a:accent6>
      <a:hlink>
        <a:srgbClr val="262626"/>
      </a:hlink>
      <a:folHlink>
        <a:srgbClr val="262626"/>
      </a:folHlink>
    </a:clrScheme>
    <a:fontScheme name="Arial나눔">
      <a:majorFont>
        <a:latin typeface="Arial"/>
        <a:ea typeface="나눔스퀘어 ExtraBold"/>
        <a:cs typeface=""/>
      </a:majorFont>
      <a:minorFont>
        <a:latin typeface="Arial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1238</TotalTime>
  <Words>1903</Words>
  <Application>Microsoft Office PowerPoint</Application>
  <PresentationFormat>와이드스크린</PresentationFormat>
  <Paragraphs>475</Paragraphs>
  <Slides>29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4" baseType="lpstr">
      <vt:lpstr>나눔스퀘어 ExtraBold</vt:lpstr>
      <vt:lpstr>나눔스퀘어 Light</vt:lpstr>
      <vt:lpstr>Arial</vt:lpstr>
      <vt:lpstr>Cambria Math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이 세철</cp:lastModifiedBy>
  <cp:revision>31</cp:revision>
  <dcterms:created xsi:type="dcterms:W3CDTF">2021-02-14T00:18:03Z</dcterms:created>
  <dcterms:modified xsi:type="dcterms:W3CDTF">2022-10-24T09:22:36Z</dcterms:modified>
</cp:coreProperties>
</file>